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104063" cy="10234613"/>
  <p:defaultTextStyle>
    <a:defPPr>
      <a:defRPr lang="ja-JP"/>
    </a:defPPr>
    <a:lvl1pPr marL="0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33"/>
    <a:srgbClr val="CCFF66"/>
    <a:srgbClr val="99FFCC"/>
    <a:srgbClr val="FF66FF"/>
    <a:srgbClr val="99FF66"/>
    <a:srgbClr val="66FFFF"/>
    <a:srgbClr val="FFCCCC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4" autoAdjust="0"/>
    <p:restoredTop sz="94660"/>
  </p:normalViewPr>
  <p:slideViewPr>
    <p:cSldViewPr>
      <p:cViewPr>
        <p:scale>
          <a:sx n="100" d="100"/>
          <a:sy n="100" d="100"/>
        </p:scale>
        <p:origin x="912" y="-33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7E815-8F33-46FE-9174-2601066512B9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A801-75C8-49E6-985C-0041E8C92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98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CA801-75C8-49E6-985C-0041E8C929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75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7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5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891" y="740658"/>
            <a:ext cx="1620440" cy="1577622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59570" y="740658"/>
            <a:ext cx="4747022" cy="1577622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15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7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15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59569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57600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0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6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0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8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E14A-879F-4A0D-A745-3C189FF41BDD}" type="datetimeFigureOut">
              <a:rPr kumimoji="1" lang="ja-JP" altLang="en-US" smtClean="0"/>
              <a:pPr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3.jpeg"/><Relationship Id="rId26" Type="http://schemas.openxmlformats.org/officeDocument/2006/relationships/image" Target="../media/image20.jpeg"/><Relationship Id="rId3" Type="http://schemas.openxmlformats.org/officeDocument/2006/relationships/image" Target="../media/image1.png"/><Relationship Id="rId21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5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microsoft.com/office/2007/relationships/hdphoto" Target="../media/hdphoto4.wdp"/><Relationship Id="rId5" Type="http://schemas.openxmlformats.org/officeDocument/2006/relationships/image" Target="../media/image2.jpeg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image" Target="../media/image22.jpeg"/><Relationship Id="rId10" Type="http://schemas.openxmlformats.org/officeDocument/2006/relationships/image" Target="../media/image7.jpeg"/><Relationship Id="rId19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microsoft.com/office/2007/relationships/hdphoto" Target="../media/hdphoto2.wdp"/><Relationship Id="rId22" Type="http://schemas.openxmlformats.org/officeDocument/2006/relationships/image" Target="../media/image17.jpeg"/><Relationship Id="rId27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>
            <a:extLst>
              <a:ext uri="{FF2B5EF4-FFF2-40B4-BE49-F238E27FC236}">
                <a16:creationId xmlns:a16="http://schemas.microsoft.com/office/drawing/2014/main" id="{EA19D760-F434-D2BD-28B8-3B7354155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92" y="1172213"/>
            <a:ext cx="1767420" cy="1325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CEA1A15-1AC6-AE0D-92A3-F8CECC80FE8D}"/>
              </a:ext>
            </a:extLst>
          </p:cNvPr>
          <p:cNvSpPr/>
          <p:nvPr/>
        </p:nvSpPr>
        <p:spPr>
          <a:xfrm>
            <a:off x="1867707" y="2282032"/>
            <a:ext cx="3322938" cy="2383151"/>
          </a:xfrm>
          <a:prstGeom prst="roundRect">
            <a:avLst/>
          </a:prstGeom>
          <a:solidFill>
            <a:srgbClr val="CC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87B7922-484D-9F75-7019-E62D94315B01}"/>
              </a:ext>
            </a:extLst>
          </p:cNvPr>
          <p:cNvSpPr txBox="1"/>
          <p:nvPr/>
        </p:nvSpPr>
        <p:spPr>
          <a:xfrm>
            <a:off x="3836501" y="6528176"/>
            <a:ext cx="294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＊４月のお楽しみは</a:t>
            </a:r>
            <a:endParaRPr lang="en-US" altLang="ja-JP" sz="2000" b="1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ちょう</a:t>
            </a:r>
            <a:r>
              <a:rPr lang="ja-JP" altLang="en-US" sz="20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ちょ作り＊</a:t>
            </a:r>
            <a:endParaRPr kumimoji="1" lang="ja-JP" altLang="en-US" sz="2000" b="1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5D56F82-981A-E3C5-4FEA-49845A6FDEDA}"/>
              </a:ext>
            </a:extLst>
          </p:cNvPr>
          <p:cNvSpPr txBox="1"/>
          <p:nvPr/>
        </p:nvSpPr>
        <p:spPr>
          <a:xfrm>
            <a:off x="411993" y="6387242"/>
            <a:ext cx="2625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＊得意なこと発表</a:t>
            </a:r>
            <a:r>
              <a:rPr lang="ja-JP" altLang="en-US" sz="20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</a:t>
            </a:r>
            <a:endParaRPr kumimoji="1" lang="ja-JP" altLang="en-US" sz="2000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6C8096-D81D-D533-1692-BA6AA5A4D91F}"/>
              </a:ext>
            </a:extLst>
          </p:cNvPr>
          <p:cNvSpPr txBox="1"/>
          <p:nvPr/>
        </p:nvSpPr>
        <p:spPr>
          <a:xfrm>
            <a:off x="3014696" y="1252852"/>
            <a:ext cx="2121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４月</a:t>
            </a:r>
            <a:r>
              <a:rPr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２８</a:t>
            </a:r>
            <a:r>
              <a:rPr kumimoji="1"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日（金）に</a:t>
            </a:r>
            <a:br>
              <a:rPr kumimoji="1" lang="en-US" altLang="ja-JP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４月</a:t>
            </a:r>
            <a:r>
              <a:rPr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生まれの</a:t>
            </a:r>
            <a:br>
              <a:rPr lang="en-US" altLang="ja-JP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お友だちの</a:t>
            </a:r>
            <a:r>
              <a:rPr kumimoji="1"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お誕生会を</a:t>
            </a:r>
            <a:br>
              <a:rPr kumimoji="1" lang="en-US" altLang="ja-JP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行いました</a:t>
            </a:r>
            <a:r>
              <a:rPr lang="ja-JP" altLang="en-US" sz="1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kumimoji="1" lang="ja-JP" altLang="en-US" sz="1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6" name="吹き出し: 円形 45">
            <a:extLst>
              <a:ext uri="{FF2B5EF4-FFF2-40B4-BE49-F238E27FC236}">
                <a16:creationId xmlns:a16="http://schemas.microsoft.com/office/drawing/2014/main" id="{DEA75537-0648-BF8F-DDB9-1F2BF8DBB0F2}"/>
              </a:ext>
            </a:extLst>
          </p:cNvPr>
          <p:cNvSpPr/>
          <p:nvPr/>
        </p:nvSpPr>
        <p:spPr>
          <a:xfrm>
            <a:off x="5248764" y="2460722"/>
            <a:ext cx="1459129" cy="442012"/>
          </a:xfrm>
          <a:prstGeom prst="wedgeEllipseCallout">
            <a:avLst>
              <a:gd name="adj1" fmla="val -31483"/>
              <a:gd name="adj2" fmla="val -8637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59C9C186-AAFA-694E-0778-D27D5480CA58}"/>
              </a:ext>
            </a:extLst>
          </p:cNvPr>
          <p:cNvSpPr/>
          <p:nvPr/>
        </p:nvSpPr>
        <p:spPr>
          <a:xfrm>
            <a:off x="275100" y="3773643"/>
            <a:ext cx="1278804" cy="486442"/>
          </a:xfrm>
          <a:prstGeom prst="wedgeRoundRectCallout">
            <a:avLst>
              <a:gd name="adj1" fmla="val -12571"/>
              <a:gd name="adj2" fmla="val 102833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ぼくのだいすきなキャラクターだ！</a:t>
            </a:r>
            <a:endParaRPr kumimoji="1" lang="ja-JP" altLang="en-US" sz="10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94B73-FE23-F7D5-A4D7-F1D69B3C3703}"/>
              </a:ext>
            </a:extLst>
          </p:cNvPr>
          <p:cNvSpPr txBox="1"/>
          <p:nvPr/>
        </p:nvSpPr>
        <p:spPr>
          <a:xfrm>
            <a:off x="4749664" y="7235565"/>
            <a:ext cx="2058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ちょうちょ型の画用紙の片側に絵の具をポンポンと押し、半分に折った後、開くときれいな模様のちょうちょができました！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4FBBC0-9421-6F75-5D33-8D15D956A0CE}"/>
              </a:ext>
            </a:extLst>
          </p:cNvPr>
          <p:cNvSpPr txBox="1"/>
          <p:nvPr/>
        </p:nvSpPr>
        <p:spPr>
          <a:xfrm>
            <a:off x="232319" y="7946265"/>
            <a:ext cx="151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ぼくはそくてんがとくいだよ！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D894C4-632F-5FE0-5DC7-141DC7E8F224}"/>
              </a:ext>
            </a:extLst>
          </p:cNvPr>
          <p:cNvSpPr txBox="1"/>
          <p:nvPr/>
        </p:nvSpPr>
        <p:spPr>
          <a:xfrm>
            <a:off x="5416130" y="2462753"/>
            <a:ext cx="13109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わたしは</a:t>
            </a:r>
            <a:endParaRPr lang="en-US" altLang="ja-JP" sz="105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４さいになったよ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A126EEE-A35C-B4B0-285A-D66263294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08" y="199218"/>
            <a:ext cx="4855334" cy="2021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2B6D634-281B-CA31-29D1-C3D426EAC9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42" y="908578"/>
            <a:ext cx="4886246" cy="20338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09EFEC-1B98-81D0-4572-FAD2E7B8E388}"/>
              </a:ext>
            </a:extLst>
          </p:cNvPr>
          <p:cNvSpPr txBox="1"/>
          <p:nvPr/>
        </p:nvSpPr>
        <p:spPr>
          <a:xfrm>
            <a:off x="1610381" y="323473"/>
            <a:ext cx="553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おたんじょうびおめでとう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025C913-E0F7-6D49-143B-571F1E722B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16" y="2363449"/>
            <a:ext cx="2925235" cy="219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C2FCEB7-1054-5BD5-5982-6439D4BA3D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20558" r="19717" b="-1"/>
          <a:stretch/>
        </p:blipFill>
        <p:spPr>
          <a:xfrm>
            <a:off x="3921526" y="4654322"/>
            <a:ext cx="1325669" cy="1159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F3689CF-EADB-6672-E4CD-6A980823C8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08" y="8426654"/>
            <a:ext cx="1423396" cy="1067547"/>
          </a:xfrm>
          <a:prstGeom prst="rect">
            <a:avLst/>
          </a:prstGeom>
          <a:ln>
            <a:solidFill>
              <a:srgbClr val="66FFFF"/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5AC12BF-AF81-6AFF-0055-3A76420442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05" y="8435321"/>
            <a:ext cx="1423396" cy="1067548"/>
          </a:xfrm>
          <a:prstGeom prst="rect">
            <a:avLst/>
          </a:prstGeom>
          <a:ln>
            <a:solidFill>
              <a:srgbClr val="66FFFF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A98A75E7-CA58-E9C0-5D8A-F4265E1296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6184" y="7223820"/>
            <a:ext cx="1324417" cy="993313"/>
          </a:xfrm>
          <a:prstGeom prst="rect">
            <a:avLst/>
          </a:prstGeom>
          <a:ln>
            <a:solidFill>
              <a:srgbClr val="66FFFF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70861AD-F42F-6F59-813D-6A591D8FD7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" y="4338049"/>
            <a:ext cx="1912613" cy="1434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323030D7-961D-C626-CD98-996507945C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34" t="15497" r="6726"/>
          <a:stretch/>
        </p:blipFill>
        <p:spPr>
          <a:xfrm>
            <a:off x="5328239" y="2919410"/>
            <a:ext cx="1371007" cy="1391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FEBC562B-D6C6-3D37-E671-1BC8D0ACE2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21" y="1071098"/>
            <a:ext cx="1657456" cy="1243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361B5C1B-E90E-9340-5715-FDDB22B642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7" t="7034" r="19279" b="30272"/>
          <a:stretch/>
        </p:blipFill>
        <p:spPr>
          <a:xfrm rot="5400000">
            <a:off x="1773714" y="8736504"/>
            <a:ext cx="1213343" cy="864502"/>
          </a:xfrm>
          <a:prstGeom prst="rect">
            <a:avLst/>
          </a:prstGeom>
          <a:ln>
            <a:solidFill>
              <a:srgbClr val="FF66FF"/>
            </a:solidFill>
          </a:ln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4133AED3-F3E8-08E0-EA5C-49835FEDCF9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2" r="10094" b="9630"/>
          <a:stretch/>
        </p:blipFill>
        <p:spPr>
          <a:xfrm rot="5400000">
            <a:off x="407921" y="6814849"/>
            <a:ext cx="1049135" cy="1115176"/>
          </a:xfrm>
          <a:prstGeom prst="rect">
            <a:avLst/>
          </a:prstGeom>
          <a:ln>
            <a:solidFill>
              <a:srgbClr val="FF66FF"/>
            </a:solidFill>
          </a:ln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CD5B5A1A-CE31-4F9E-17BB-77922189F5B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r="15261"/>
          <a:stretch/>
        </p:blipFill>
        <p:spPr>
          <a:xfrm>
            <a:off x="353230" y="8470840"/>
            <a:ext cx="1158518" cy="1272054"/>
          </a:xfrm>
          <a:prstGeom prst="rect">
            <a:avLst/>
          </a:prstGeom>
          <a:ln>
            <a:solidFill>
              <a:srgbClr val="FF66FF"/>
            </a:solidFill>
          </a:ln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D0C3819A-C8E7-6B50-1A4A-CF459894C5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77" y="6853307"/>
            <a:ext cx="1303457" cy="977593"/>
          </a:xfrm>
          <a:prstGeom prst="rect">
            <a:avLst/>
          </a:prstGeom>
          <a:ln>
            <a:solidFill>
              <a:srgbClr val="FF66FF"/>
            </a:solidFill>
          </a:ln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F6B97270-66A8-52EF-86D1-F10F773C55D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 t="19565" r="17205"/>
          <a:stretch/>
        </p:blipFill>
        <p:spPr>
          <a:xfrm>
            <a:off x="5159145" y="4735336"/>
            <a:ext cx="1693472" cy="1602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482E47DE-11A0-A7C6-B113-31CFBF630A2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91" y="4647180"/>
            <a:ext cx="1490335" cy="111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A3A50CF0-B2BF-CAB7-3288-4A704FF7F74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91" t="26035" r="7910" b="266"/>
          <a:stretch/>
        </p:blipFill>
        <p:spPr>
          <a:xfrm>
            <a:off x="307821" y="2308949"/>
            <a:ext cx="1253494" cy="1452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F103D1D-2F7B-C698-171C-3AAC79D238B0}"/>
              </a:ext>
            </a:extLst>
          </p:cNvPr>
          <p:cNvSpPr txBox="1"/>
          <p:nvPr/>
        </p:nvSpPr>
        <p:spPr>
          <a:xfrm>
            <a:off x="1830627" y="7853931"/>
            <a:ext cx="11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わたしたちはジャンプが</a:t>
            </a:r>
            <a:b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とくいだよ！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F78E53A7-48A4-78F3-0776-91EF6776D0B5}"/>
              </a:ext>
            </a:extLst>
          </p:cNvPr>
          <p:cNvSpPr/>
          <p:nvPr/>
        </p:nvSpPr>
        <p:spPr>
          <a:xfrm>
            <a:off x="249530" y="1292329"/>
            <a:ext cx="1208491" cy="8912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大きなケーキ</a:t>
            </a:r>
            <a:br>
              <a:rPr kumimoji="1" lang="en-US" altLang="ja-JP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からの</a:t>
            </a:r>
            <a:br>
              <a:rPr kumimoji="1" lang="en-US" altLang="ja-JP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登場です！</a:t>
            </a:r>
          </a:p>
        </p:txBody>
      </p: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C7DE18E0-26E3-F74C-3B01-91396D0EE093}"/>
              </a:ext>
            </a:extLst>
          </p:cNvPr>
          <p:cNvSpPr/>
          <p:nvPr/>
        </p:nvSpPr>
        <p:spPr>
          <a:xfrm>
            <a:off x="5413990" y="4191243"/>
            <a:ext cx="1335646" cy="5945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手作りの色紙をプレゼント</a:t>
            </a: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70A0BA18-D688-79FB-511C-54CB0CD58F7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t="8287" r="16435"/>
          <a:stretch/>
        </p:blipFill>
        <p:spPr>
          <a:xfrm>
            <a:off x="3014696" y="5300165"/>
            <a:ext cx="1238790" cy="1261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C21EEED5-FBCD-5F24-05F2-E57B8B07D531}"/>
              </a:ext>
            </a:extLst>
          </p:cNvPr>
          <p:cNvSpPr/>
          <p:nvPr/>
        </p:nvSpPr>
        <p:spPr>
          <a:xfrm>
            <a:off x="395157" y="5809662"/>
            <a:ext cx="2538038" cy="4616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またひとつ</a:t>
            </a:r>
            <a:r>
              <a:rPr kumimoji="1" lang="ja-JP" altLang="en-US" sz="1400" dirty="0"/>
              <a:t>大きくなったね！</a:t>
            </a: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31CDA07B-A291-4FFA-C26C-C4A86931A66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57" y="6566271"/>
            <a:ext cx="564118" cy="320915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6D5FC33-47C8-9309-E9D3-99AE231CB69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5" y="228666"/>
            <a:ext cx="1129770" cy="9011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A7F5E2A-9167-7CFD-F907-56368D3FF2A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63" y="5788630"/>
            <a:ext cx="865002" cy="73360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BDED88-2067-0DEF-8459-D104BC587491}"/>
              </a:ext>
            </a:extLst>
          </p:cNvPr>
          <p:cNvSpPr txBox="1"/>
          <p:nvPr/>
        </p:nvSpPr>
        <p:spPr>
          <a:xfrm>
            <a:off x="3574369" y="9490852"/>
            <a:ext cx="1720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ママと一緒にポンポン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F27E58-B779-97B1-7C7B-99A03D5DEE43}"/>
              </a:ext>
            </a:extLst>
          </p:cNvPr>
          <p:cNvSpPr txBox="1"/>
          <p:nvPr/>
        </p:nvSpPr>
        <p:spPr>
          <a:xfrm>
            <a:off x="5364347" y="9509928"/>
            <a:ext cx="1365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きれいでしょ！</a:t>
            </a:r>
          </a:p>
        </p:txBody>
      </p:sp>
    </p:spTree>
    <p:extLst>
      <p:ext uri="{BB962C8B-B14F-4D97-AF65-F5344CB8AC3E}">
        <p14:creationId xmlns:p14="http://schemas.microsoft.com/office/powerpoint/2010/main" val="141893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125</Words>
  <Application>Microsoft Office PowerPoint</Application>
  <PresentationFormat>A4 210 x 297 mm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HGS創英角ﾎﾟｯﾌﾟ体</vt:lpstr>
      <vt:lpstr>HG丸ｺﾞｼｯｸM-PRO</vt:lpstr>
      <vt:lpstr>游ゴシック</vt:lpstr>
      <vt:lpstr>Arial</vt:lpstr>
      <vt:lpstr>Calibri</vt:lpstr>
      <vt:lpstr>Office ​​テーマ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Mikako</dc:creator>
  <cp:lastModifiedBy>Kei Tamura</cp:lastModifiedBy>
  <cp:revision>83</cp:revision>
  <cp:lastPrinted>2023-10-13T06:33:37Z</cp:lastPrinted>
  <dcterms:created xsi:type="dcterms:W3CDTF">2018-05-27T04:51:24Z</dcterms:created>
  <dcterms:modified xsi:type="dcterms:W3CDTF">2025-05-30T08:13:33Z</dcterms:modified>
</cp:coreProperties>
</file>