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7104063" cy="10234613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FF99"/>
    <a:srgbClr val="99FF66"/>
    <a:srgbClr val="66FFFF"/>
    <a:srgbClr val="FFFF66"/>
    <a:srgbClr val="FF9933"/>
    <a:srgbClr val="FF66FF"/>
    <a:srgbClr val="FF9900"/>
    <a:srgbClr val="0033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24" autoAdjust="0"/>
    <p:restoredTop sz="94660"/>
  </p:normalViewPr>
  <p:slideViewPr>
    <p:cSldViewPr>
      <p:cViewPr>
        <p:scale>
          <a:sx n="78" d="100"/>
          <a:sy n="78" d="100"/>
        </p:scale>
        <p:origin x="1404" y="-177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1"/>
            <a:ext cx="5829300" cy="212337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56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53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891" y="740658"/>
            <a:ext cx="1620440" cy="1577622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9570" y="740658"/>
            <a:ext cx="4747022" cy="1577622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15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74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15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9569" y="4315530"/>
            <a:ext cx="3183731" cy="122013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57600" y="4315530"/>
            <a:ext cx="3183731" cy="122013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2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30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67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6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00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8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E14A-879F-4A0D-A745-3C189FF41BDD}" type="datetimeFigureOut">
              <a:rPr kumimoji="1" lang="ja-JP" altLang="en-US" smtClean="0"/>
              <a:pPr/>
              <a:t>2025/3/31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4641-BC87-4B01-941B-930F92C21AA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3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CEA1A15-1AC6-AE0D-92A3-F8CECC80FE8D}"/>
              </a:ext>
            </a:extLst>
          </p:cNvPr>
          <p:cNvSpPr/>
          <p:nvPr/>
        </p:nvSpPr>
        <p:spPr>
          <a:xfrm>
            <a:off x="381407" y="1333621"/>
            <a:ext cx="6371713" cy="4521234"/>
          </a:xfrm>
          <a:prstGeom prst="roundRect">
            <a:avLst/>
          </a:prstGeom>
          <a:solidFill>
            <a:srgbClr val="CCFFFF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5988DAA-3E91-C221-7F72-F62476D47345}"/>
              </a:ext>
            </a:extLst>
          </p:cNvPr>
          <p:cNvSpPr txBox="1"/>
          <p:nvPr/>
        </p:nvSpPr>
        <p:spPr>
          <a:xfrm>
            <a:off x="5557104" y="2478094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ぼくは５さいに</a:t>
            </a:r>
            <a:endParaRPr kumimoji="1" lang="en-US" altLang="ja-JP" sz="9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lang="ja-JP" altLang="en-US" sz="900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なったよ！</a:t>
            </a:r>
            <a:endParaRPr kumimoji="1" lang="en-US" altLang="ja-JP" sz="900" dirty="0"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FFABF402-74D9-EB51-259A-D0FEF57F5351}"/>
              </a:ext>
            </a:extLst>
          </p:cNvPr>
          <p:cNvSpPr txBox="1"/>
          <p:nvPr/>
        </p:nvSpPr>
        <p:spPr>
          <a:xfrm>
            <a:off x="4590456" y="2992755"/>
            <a:ext cx="189407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7030A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＊得意なこと</a:t>
            </a:r>
            <a:r>
              <a:rPr kumimoji="1" lang="ja-JP" altLang="en-US" sz="1400" b="1" dirty="0">
                <a:solidFill>
                  <a:srgbClr val="7030A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発表＊</a:t>
            </a:r>
            <a:endParaRPr kumimoji="1" lang="en-US" altLang="ja-JP" sz="1400" b="1" dirty="0">
              <a:solidFill>
                <a:srgbClr val="7030A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r>
              <a:rPr kumimoji="1" lang="ja-JP" altLang="en-US" sz="1100" b="1" dirty="0">
                <a:solidFill>
                  <a:srgbClr val="FF5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</a:t>
            </a:r>
            <a:endParaRPr kumimoji="1" lang="en-US" altLang="ja-JP" sz="1100" b="1" dirty="0">
              <a:solidFill>
                <a:srgbClr val="FF5050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87B7922-484D-9F75-7019-E62D94315B01}"/>
              </a:ext>
            </a:extLst>
          </p:cNvPr>
          <p:cNvSpPr txBox="1"/>
          <p:nvPr/>
        </p:nvSpPr>
        <p:spPr>
          <a:xfrm>
            <a:off x="304502" y="7765277"/>
            <a:ext cx="4836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＊ゲームはカラーコーン返し＊</a:t>
            </a:r>
            <a:endParaRPr kumimoji="1" lang="ja-JP" altLang="en-US" sz="2000" b="1" dirty="0">
              <a:solidFill>
                <a:schemeClr val="accent6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5D56F82-981A-E3C5-4FEA-49845A6FDEDA}"/>
              </a:ext>
            </a:extLst>
          </p:cNvPr>
          <p:cNvSpPr txBox="1"/>
          <p:nvPr/>
        </p:nvSpPr>
        <p:spPr>
          <a:xfrm>
            <a:off x="2593627" y="5364163"/>
            <a:ext cx="402923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お誕生日おめでとうございます！</a:t>
            </a:r>
          </a:p>
        </p:txBody>
      </p:sp>
      <p:pic>
        <p:nvPicPr>
          <p:cNvPr id="15" name="図 14" descr="挿絵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1B52109-38C6-A738-FBB4-C48F10928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85" y="409330"/>
            <a:ext cx="4753935" cy="691947"/>
          </a:xfrm>
          <a:prstGeom prst="rect">
            <a:avLst/>
          </a:prstGeom>
        </p:spPr>
      </p:pic>
      <p:pic>
        <p:nvPicPr>
          <p:cNvPr id="39" name="図 38" descr="文字と絵が描かれた絵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B30CB30-96FB-0C9E-B527-E4B63CBFED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592" y="1162448"/>
            <a:ext cx="932273" cy="8492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3" name="図 42" descr="挿絵, 抽象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03BC0AE-FC55-A3CB-14E5-95F0582F87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482" y="4538338"/>
            <a:ext cx="1363551" cy="593282"/>
          </a:xfrm>
          <a:prstGeom prst="rect">
            <a:avLst/>
          </a:prstGeom>
        </p:spPr>
      </p:pic>
      <p:pic>
        <p:nvPicPr>
          <p:cNvPr id="47" name="図 46" descr="屋内, テーブル, 座る, 小さい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B69136B-2CAD-4869-DB89-66FCD35372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4" r="5700"/>
          <a:stretch/>
        </p:blipFill>
        <p:spPr>
          <a:xfrm>
            <a:off x="742804" y="1440079"/>
            <a:ext cx="3337935" cy="26507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9" name="図 48" descr="屋内, 子供, 若い, 少し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BF3C43E-6EAF-5B61-C937-2279F272AA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31" y="8568507"/>
            <a:ext cx="1502903" cy="1127177"/>
          </a:xfrm>
          <a:prstGeom prst="rect">
            <a:avLst/>
          </a:prstGeom>
          <a:ln w="12700">
            <a:solidFill>
              <a:srgbClr val="00B0F0"/>
            </a:solidFill>
          </a:ln>
        </p:spPr>
      </p:pic>
      <p:pic>
        <p:nvPicPr>
          <p:cNvPr id="54" name="図 53" descr="床, 屋内, 子供, 人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A25E341-7E5A-5081-F613-A86CFFF1ACC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799" y="8583266"/>
            <a:ext cx="1512893" cy="1134670"/>
          </a:xfrm>
          <a:prstGeom prst="rect">
            <a:avLst/>
          </a:prstGeom>
          <a:ln w="12700">
            <a:solidFill>
              <a:srgbClr val="00B0F0"/>
            </a:solidFill>
          </a:ln>
        </p:spPr>
      </p:pic>
      <p:pic>
        <p:nvPicPr>
          <p:cNvPr id="56" name="図 55" descr="屋内, 子供, 人, グループ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7B05C24-6FAE-A445-22CF-FB214097052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863" y="8583266"/>
            <a:ext cx="1539768" cy="1154826"/>
          </a:xfrm>
          <a:prstGeom prst="rect">
            <a:avLst/>
          </a:prstGeom>
          <a:ln w="12700">
            <a:solidFill>
              <a:srgbClr val="00B0F0"/>
            </a:solidFill>
          </a:ln>
        </p:spPr>
      </p:pic>
      <p:pic>
        <p:nvPicPr>
          <p:cNvPr id="58" name="図 57" descr="床, 屋内, 天井, 子供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7B31277-8E2C-F728-AD0C-A6A257A9624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180" y="8583266"/>
            <a:ext cx="1512893" cy="1134670"/>
          </a:xfrm>
          <a:prstGeom prst="rect">
            <a:avLst/>
          </a:prstGeom>
          <a:ln w="12700">
            <a:solidFill>
              <a:srgbClr val="00B0F0"/>
            </a:solidFill>
          </a:ln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6C8096-D81D-D533-1692-BA6AA5A4D91F}"/>
              </a:ext>
            </a:extLst>
          </p:cNvPr>
          <p:cNvSpPr txBox="1"/>
          <p:nvPr/>
        </p:nvSpPr>
        <p:spPr>
          <a:xfrm>
            <a:off x="5159433" y="429758"/>
            <a:ext cx="132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２８</a:t>
            </a: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日（金）に２月のお誕生会を行いました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。</a:t>
            </a:r>
            <a:endParaRPr kumimoji="1" lang="ja-JP" altLang="en-US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4" name="図 43" descr="部屋の中に立っている子供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004DC2D-2291-4B1C-E601-281847E0A58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90" t="9109" r="20083" b="30825"/>
          <a:stretch/>
        </p:blipFill>
        <p:spPr>
          <a:xfrm>
            <a:off x="4130846" y="1496115"/>
            <a:ext cx="1502583" cy="12693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6" name="吹き出し: 円形 45">
            <a:extLst>
              <a:ext uri="{FF2B5EF4-FFF2-40B4-BE49-F238E27FC236}">
                <a16:creationId xmlns:a16="http://schemas.microsoft.com/office/drawing/2014/main" id="{DEA75537-0648-BF8F-DDB9-1F2BF8DBB0F2}"/>
              </a:ext>
            </a:extLst>
          </p:cNvPr>
          <p:cNvSpPr/>
          <p:nvPr/>
        </p:nvSpPr>
        <p:spPr>
          <a:xfrm>
            <a:off x="5462257" y="2421253"/>
            <a:ext cx="1105921" cy="491719"/>
          </a:xfrm>
          <a:prstGeom prst="wedgeEllipseCallout">
            <a:avLst>
              <a:gd name="adj1" fmla="val -59665"/>
              <a:gd name="adj2" fmla="val -81446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0" name="図 49" descr="屋内, 人, 天井, 男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53A1CBD-0838-44AC-8DFB-372A37B05D9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194" y="3358693"/>
            <a:ext cx="1844125" cy="13830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9" name="図 58" descr="人, 屋内, 立つ, 持つ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E590817-41C4-F329-1F77-0CCFB61B7A2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755" y="6292785"/>
            <a:ext cx="1190447" cy="8928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3" name="図 62" descr="人, 屋内, 女性, 立つ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05149C8-EF4A-5BC7-79B5-58281337AE7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320" y="6056475"/>
            <a:ext cx="1291606" cy="9687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7" name="図 66" descr="屋内, 人, 座る, 女性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BCB0DC5-A444-917D-AAAA-D6916388151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" t="12233"/>
          <a:stretch/>
        </p:blipFill>
        <p:spPr>
          <a:xfrm>
            <a:off x="3720234" y="6019016"/>
            <a:ext cx="1190447" cy="8396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9" name="図 68" descr="カーテンの前に立っている子供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082DA99-EEBD-6703-69DE-CE1999E4F47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2" t="13209"/>
          <a:stretch/>
        </p:blipFill>
        <p:spPr>
          <a:xfrm>
            <a:off x="563710" y="6313737"/>
            <a:ext cx="1190447" cy="8423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59C9C186-AAFA-694E-0778-D27D5480CA58}"/>
              </a:ext>
            </a:extLst>
          </p:cNvPr>
          <p:cNvSpPr/>
          <p:nvPr/>
        </p:nvSpPr>
        <p:spPr>
          <a:xfrm>
            <a:off x="5060635" y="4823682"/>
            <a:ext cx="1176677" cy="541302"/>
          </a:xfrm>
          <a:prstGeom prst="wedgeRoundRectCallout">
            <a:avLst>
              <a:gd name="adj1" fmla="val 3294"/>
              <a:gd name="adj2" fmla="val -103942"/>
              <a:gd name="adj3" fmla="val 16667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ジャンプだってへいきだよ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0AFAF38-1F9C-C9D7-8216-E7EE24773D7B}"/>
              </a:ext>
            </a:extLst>
          </p:cNvPr>
          <p:cNvSpPr txBox="1"/>
          <p:nvPr/>
        </p:nvSpPr>
        <p:spPr>
          <a:xfrm>
            <a:off x="266025" y="5907305"/>
            <a:ext cx="364645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＊担当の先生のマジックショー＊</a:t>
            </a: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5E8C0102-1FB0-C3E0-C79D-12BABBC8E940}"/>
              </a:ext>
            </a:extLst>
          </p:cNvPr>
          <p:cNvSpPr/>
          <p:nvPr/>
        </p:nvSpPr>
        <p:spPr>
          <a:xfrm>
            <a:off x="1859821" y="6693311"/>
            <a:ext cx="361704" cy="8315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D29C2F99-40EF-3099-DAAD-2630F7251752}"/>
              </a:ext>
            </a:extLst>
          </p:cNvPr>
          <p:cNvSpPr/>
          <p:nvPr/>
        </p:nvSpPr>
        <p:spPr>
          <a:xfrm>
            <a:off x="4939364" y="6931605"/>
            <a:ext cx="1813756" cy="647217"/>
          </a:xfrm>
          <a:prstGeom prst="ellipse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何もない袋から出てきたのは</a:t>
            </a:r>
            <a:r>
              <a:rPr kumimoji="1" lang="en-US" altLang="ja-JP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</a:p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誕生日の冠です！</a:t>
            </a:r>
          </a:p>
        </p:txBody>
      </p:sp>
      <p:pic>
        <p:nvPicPr>
          <p:cNvPr id="14" name="図 13" descr="子供, カラフル, 写真, 凧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E637E24-46D9-6528-BCBE-B3D070A764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626" y="4160421"/>
            <a:ext cx="1768696" cy="1326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CE94B73-FE23-F7D5-A4D7-F1D69B3C3703}"/>
              </a:ext>
            </a:extLst>
          </p:cNvPr>
          <p:cNvSpPr txBox="1"/>
          <p:nvPr/>
        </p:nvSpPr>
        <p:spPr>
          <a:xfrm>
            <a:off x="417366" y="8120932"/>
            <a:ext cx="39764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カラーコーンを倒すチームと立てるチームに分かれて</a:t>
            </a:r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競いました。どちらが多いかな？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14FBBC0-9421-6F75-5D33-8D15D956A0CE}"/>
              </a:ext>
            </a:extLst>
          </p:cNvPr>
          <p:cNvSpPr txBox="1"/>
          <p:nvPr/>
        </p:nvSpPr>
        <p:spPr>
          <a:xfrm>
            <a:off x="4207120" y="8135215"/>
            <a:ext cx="22335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ちょっと難しかったけど、</a:t>
            </a:r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すくすく組さんも挑戦したよ！</a:t>
            </a:r>
          </a:p>
        </p:txBody>
      </p:sp>
      <p:sp>
        <p:nvSpPr>
          <p:cNvPr id="22" name="吹き出し: 円形 21">
            <a:extLst>
              <a:ext uri="{FF2B5EF4-FFF2-40B4-BE49-F238E27FC236}">
                <a16:creationId xmlns:a16="http://schemas.microsoft.com/office/drawing/2014/main" id="{A99E1E06-B099-6222-F20D-6E56180C418D}"/>
              </a:ext>
            </a:extLst>
          </p:cNvPr>
          <p:cNvSpPr/>
          <p:nvPr/>
        </p:nvSpPr>
        <p:spPr>
          <a:xfrm>
            <a:off x="485341" y="4172077"/>
            <a:ext cx="1230229" cy="547814"/>
          </a:xfrm>
          <a:prstGeom prst="wedgeEllipseCallout">
            <a:avLst>
              <a:gd name="adj1" fmla="val 54455"/>
              <a:gd name="adj2" fmla="val 99252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プレセントありがとう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A61FA84-CBC9-BFD6-81EE-DCDCF3FF1CB6}"/>
              </a:ext>
            </a:extLst>
          </p:cNvPr>
          <p:cNvSpPr txBox="1"/>
          <p:nvPr/>
        </p:nvSpPr>
        <p:spPr>
          <a:xfrm>
            <a:off x="722100" y="7214143"/>
            <a:ext cx="10763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コップが</a:t>
            </a:r>
            <a:r>
              <a:rPr kumimoji="1"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AD1B1E-A360-5F05-84DD-FC81877415CA}"/>
              </a:ext>
            </a:extLst>
          </p:cNvPr>
          <p:cNvSpPr txBox="1"/>
          <p:nvPr/>
        </p:nvSpPr>
        <p:spPr>
          <a:xfrm>
            <a:off x="2326286" y="7208225"/>
            <a:ext cx="13188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なくなっちゃた！</a:t>
            </a:r>
          </a:p>
        </p:txBody>
      </p:sp>
      <p:pic>
        <p:nvPicPr>
          <p:cNvPr id="10" name="図 9" descr="人, 屋内, 子供, グループ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4E64F97-9851-BF56-4C11-B396CDF44C4C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489" y="7072008"/>
            <a:ext cx="1220401" cy="9153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D894C4-632F-5FE0-5DC7-141DC7E8F224}"/>
              </a:ext>
            </a:extLst>
          </p:cNvPr>
          <p:cNvSpPr txBox="1"/>
          <p:nvPr/>
        </p:nvSpPr>
        <p:spPr>
          <a:xfrm>
            <a:off x="3854502" y="6739000"/>
            <a:ext cx="10121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みんな真剣に見ています！</a:t>
            </a:r>
          </a:p>
        </p:txBody>
      </p:sp>
    </p:spTree>
    <p:extLst>
      <p:ext uri="{BB962C8B-B14F-4D97-AF65-F5344CB8AC3E}">
        <p14:creationId xmlns:p14="http://schemas.microsoft.com/office/powerpoint/2010/main" val="1418938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107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Mikako</dc:creator>
  <cp:lastModifiedBy>Kei Tamura</cp:lastModifiedBy>
  <cp:revision>76</cp:revision>
  <cp:lastPrinted>2023-10-13T06:33:37Z</cp:lastPrinted>
  <dcterms:created xsi:type="dcterms:W3CDTF">2018-05-27T04:51:24Z</dcterms:created>
  <dcterms:modified xsi:type="dcterms:W3CDTF">2025-03-31T09:27:22Z</dcterms:modified>
</cp:coreProperties>
</file>