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601200" cy="12801600" type="A3"/>
  <p:notesSz cx="6797675" cy="9926638"/>
  <p:defaultTextStyle>
    <a:defPPr>
      <a:defRPr lang="ja-JP"/>
    </a:defPPr>
    <a:lvl1pPr marL="0" algn="l" defTabSz="1279930" rtl="0" eaLnBrk="1" latinLnBrk="0" hangingPunct="1">
      <a:defRPr kumimoji="1" sz="2539" kern="1200">
        <a:solidFill>
          <a:schemeClr val="tx1"/>
        </a:solidFill>
        <a:latin typeface="+mn-lt"/>
        <a:ea typeface="+mn-ea"/>
        <a:cs typeface="+mn-cs"/>
      </a:defRPr>
    </a:lvl1pPr>
    <a:lvl2pPr marL="639965" algn="l" defTabSz="1279930" rtl="0" eaLnBrk="1" latinLnBrk="0" hangingPunct="1">
      <a:defRPr kumimoji="1" sz="2539" kern="1200">
        <a:solidFill>
          <a:schemeClr val="tx1"/>
        </a:solidFill>
        <a:latin typeface="+mn-lt"/>
        <a:ea typeface="+mn-ea"/>
        <a:cs typeface="+mn-cs"/>
      </a:defRPr>
    </a:lvl2pPr>
    <a:lvl3pPr marL="1279930" algn="l" defTabSz="1279930" rtl="0" eaLnBrk="1" latinLnBrk="0" hangingPunct="1">
      <a:defRPr kumimoji="1" sz="2539" kern="1200">
        <a:solidFill>
          <a:schemeClr val="tx1"/>
        </a:solidFill>
        <a:latin typeface="+mn-lt"/>
        <a:ea typeface="+mn-ea"/>
        <a:cs typeface="+mn-cs"/>
      </a:defRPr>
    </a:lvl3pPr>
    <a:lvl4pPr marL="1919894" algn="l" defTabSz="1279930" rtl="0" eaLnBrk="1" latinLnBrk="0" hangingPunct="1">
      <a:defRPr kumimoji="1" sz="2539" kern="1200">
        <a:solidFill>
          <a:schemeClr val="tx1"/>
        </a:solidFill>
        <a:latin typeface="+mn-lt"/>
        <a:ea typeface="+mn-ea"/>
        <a:cs typeface="+mn-cs"/>
      </a:defRPr>
    </a:lvl4pPr>
    <a:lvl5pPr marL="2559858" algn="l" defTabSz="1279930" rtl="0" eaLnBrk="1" latinLnBrk="0" hangingPunct="1">
      <a:defRPr kumimoji="1" sz="2539" kern="1200">
        <a:solidFill>
          <a:schemeClr val="tx1"/>
        </a:solidFill>
        <a:latin typeface="+mn-lt"/>
        <a:ea typeface="+mn-ea"/>
        <a:cs typeface="+mn-cs"/>
      </a:defRPr>
    </a:lvl5pPr>
    <a:lvl6pPr marL="3199822" algn="l" defTabSz="1279930" rtl="0" eaLnBrk="1" latinLnBrk="0" hangingPunct="1">
      <a:defRPr kumimoji="1" sz="2539" kern="1200">
        <a:solidFill>
          <a:schemeClr val="tx1"/>
        </a:solidFill>
        <a:latin typeface="+mn-lt"/>
        <a:ea typeface="+mn-ea"/>
        <a:cs typeface="+mn-cs"/>
      </a:defRPr>
    </a:lvl6pPr>
    <a:lvl7pPr marL="3839787" algn="l" defTabSz="1279930" rtl="0" eaLnBrk="1" latinLnBrk="0" hangingPunct="1">
      <a:defRPr kumimoji="1" sz="2539" kern="1200">
        <a:solidFill>
          <a:schemeClr val="tx1"/>
        </a:solidFill>
        <a:latin typeface="+mn-lt"/>
        <a:ea typeface="+mn-ea"/>
        <a:cs typeface="+mn-cs"/>
      </a:defRPr>
    </a:lvl7pPr>
    <a:lvl8pPr marL="4479752" algn="l" defTabSz="1279930" rtl="0" eaLnBrk="1" latinLnBrk="0" hangingPunct="1">
      <a:defRPr kumimoji="1" sz="2539" kern="1200">
        <a:solidFill>
          <a:schemeClr val="tx1"/>
        </a:solidFill>
        <a:latin typeface="+mn-lt"/>
        <a:ea typeface="+mn-ea"/>
        <a:cs typeface="+mn-cs"/>
      </a:defRPr>
    </a:lvl8pPr>
    <a:lvl9pPr marL="5119717" algn="l" defTabSz="1279930" rtl="0" eaLnBrk="1" latinLnBrk="0" hangingPunct="1">
      <a:defRPr kumimoji="1" sz="253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32" userDrawn="1">
          <p15:clr>
            <a:srgbClr val="A4A3A4"/>
          </p15:clr>
        </p15:guide>
        <p15:guide id="2" pos="30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FF3399"/>
    <a:srgbClr val="CC0066"/>
    <a:srgbClr val="FF5050"/>
    <a:srgbClr val="FF7C80"/>
    <a:srgbClr val="FF9966"/>
    <a:srgbClr val="FFFFCC"/>
    <a:srgbClr val="FFCCC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8" d="100"/>
          <a:sy n="98" d="100"/>
        </p:scale>
        <p:origin x="432" y="-3678"/>
      </p:cViewPr>
      <p:guideLst>
        <p:guide orient="horz" pos="4032"/>
        <p:guide pos="30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20090" y="3976794"/>
            <a:ext cx="8161020" cy="2744047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40180" y="7254240"/>
            <a:ext cx="6720840" cy="32715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8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37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5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75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94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713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51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E14A-879F-4A0D-A745-3C189FF41BDD}" type="datetimeFigureOut">
              <a:rPr kumimoji="1" lang="ja-JP" altLang="en-US" smtClean="0"/>
              <a:pPr/>
              <a:t>2025/1/20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4641-BC87-4B01-941B-930F92C21AA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256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E14A-879F-4A0D-A745-3C189FF41BDD}" type="datetimeFigureOut">
              <a:rPr kumimoji="1" lang="ja-JP" altLang="en-US" smtClean="0"/>
              <a:pPr/>
              <a:t>2025/1/20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4641-BC87-4B01-941B-930F92C21AA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8538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309247" y="957158"/>
            <a:ext cx="2268616" cy="20387733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503398" y="957158"/>
            <a:ext cx="6645831" cy="20387733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E14A-879F-4A0D-A745-3C189FF41BDD}" type="datetimeFigureOut">
              <a:rPr kumimoji="1" lang="ja-JP" altLang="en-US" smtClean="0"/>
              <a:pPr/>
              <a:t>2025/1/20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4641-BC87-4B01-941B-930F92C21AA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2157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E14A-879F-4A0D-A745-3C189FF41BDD}" type="datetimeFigureOut">
              <a:rPr kumimoji="1" lang="ja-JP" altLang="en-US" smtClean="0"/>
              <a:pPr/>
              <a:t>2025/1/20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4641-BC87-4B01-941B-930F92C21AA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5742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58429" y="8226215"/>
            <a:ext cx="8161020" cy="2542540"/>
          </a:xfrm>
        </p:spPr>
        <p:txBody>
          <a:bodyPr anchor="t"/>
          <a:lstStyle>
            <a:lvl1pPr algn="l">
              <a:defRPr sz="5428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58429" y="5425866"/>
            <a:ext cx="8161020" cy="2800349"/>
          </a:xfrm>
        </p:spPr>
        <p:txBody>
          <a:bodyPr anchor="b"/>
          <a:lstStyle>
            <a:lvl1pPr marL="0" indent="0">
              <a:buNone/>
              <a:defRPr sz="2714">
                <a:solidFill>
                  <a:schemeClr val="tx1">
                    <a:tint val="75000"/>
                  </a:schemeClr>
                </a:solidFill>
              </a:defRPr>
            </a:lvl1pPr>
            <a:lvl2pPr marL="618893" indent="0">
              <a:buNone/>
              <a:defRPr sz="2455">
                <a:solidFill>
                  <a:schemeClr val="tx1">
                    <a:tint val="75000"/>
                  </a:schemeClr>
                </a:solidFill>
              </a:defRPr>
            </a:lvl2pPr>
            <a:lvl3pPr marL="1237786" indent="0">
              <a:buNone/>
              <a:defRPr sz="2068">
                <a:solidFill>
                  <a:schemeClr val="tx1">
                    <a:tint val="75000"/>
                  </a:schemeClr>
                </a:solidFill>
              </a:defRPr>
            </a:lvl3pPr>
            <a:lvl4pPr marL="1856678" indent="0">
              <a:buNone/>
              <a:defRPr sz="1938">
                <a:solidFill>
                  <a:schemeClr val="tx1">
                    <a:tint val="75000"/>
                  </a:schemeClr>
                </a:solidFill>
              </a:defRPr>
            </a:lvl4pPr>
            <a:lvl5pPr marL="2475570" indent="0">
              <a:buNone/>
              <a:defRPr sz="1938">
                <a:solidFill>
                  <a:schemeClr val="tx1">
                    <a:tint val="75000"/>
                  </a:schemeClr>
                </a:solidFill>
              </a:defRPr>
            </a:lvl5pPr>
            <a:lvl6pPr marL="3094463" indent="0">
              <a:buNone/>
              <a:defRPr sz="1938">
                <a:solidFill>
                  <a:schemeClr val="tx1">
                    <a:tint val="75000"/>
                  </a:schemeClr>
                </a:solidFill>
              </a:defRPr>
            </a:lvl6pPr>
            <a:lvl7pPr marL="3713356" indent="0">
              <a:buNone/>
              <a:defRPr sz="1938">
                <a:solidFill>
                  <a:schemeClr val="tx1">
                    <a:tint val="75000"/>
                  </a:schemeClr>
                </a:solidFill>
              </a:defRPr>
            </a:lvl7pPr>
            <a:lvl8pPr marL="4332248" indent="0">
              <a:buNone/>
              <a:defRPr sz="1938">
                <a:solidFill>
                  <a:schemeClr val="tx1">
                    <a:tint val="75000"/>
                  </a:schemeClr>
                </a:solidFill>
              </a:defRPr>
            </a:lvl8pPr>
            <a:lvl9pPr marL="4951141" indent="0">
              <a:buNone/>
              <a:defRPr sz="19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E14A-879F-4A0D-A745-3C189FF41BDD}" type="datetimeFigureOut">
              <a:rPr kumimoji="1" lang="ja-JP" altLang="en-US" smtClean="0"/>
              <a:pPr/>
              <a:t>2025/1/20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4641-BC87-4B01-941B-930F92C21AA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8151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503398" y="5576993"/>
            <a:ext cx="4457223" cy="15767898"/>
          </a:xfrm>
        </p:spPr>
        <p:txBody>
          <a:bodyPr/>
          <a:lstStyle>
            <a:lvl1pPr>
              <a:defRPr sz="3748"/>
            </a:lvl1pPr>
            <a:lvl2pPr>
              <a:defRPr sz="3231"/>
            </a:lvl2pPr>
            <a:lvl3pPr>
              <a:defRPr sz="2714"/>
            </a:lvl3pPr>
            <a:lvl4pPr>
              <a:defRPr sz="2455"/>
            </a:lvl4pPr>
            <a:lvl5pPr>
              <a:defRPr sz="2455"/>
            </a:lvl5pPr>
            <a:lvl6pPr>
              <a:defRPr sz="2455"/>
            </a:lvl6pPr>
            <a:lvl7pPr>
              <a:defRPr sz="2455"/>
            </a:lvl7pPr>
            <a:lvl8pPr>
              <a:defRPr sz="2455"/>
            </a:lvl8pPr>
            <a:lvl9pPr>
              <a:defRPr sz="2455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120641" y="5576993"/>
            <a:ext cx="4457223" cy="15767898"/>
          </a:xfrm>
        </p:spPr>
        <p:txBody>
          <a:bodyPr/>
          <a:lstStyle>
            <a:lvl1pPr>
              <a:defRPr sz="3748"/>
            </a:lvl1pPr>
            <a:lvl2pPr>
              <a:defRPr sz="3231"/>
            </a:lvl2pPr>
            <a:lvl3pPr>
              <a:defRPr sz="2714"/>
            </a:lvl3pPr>
            <a:lvl4pPr>
              <a:defRPr sz="2455"/>
            </a:lvl4pPr>
            <a:lvl5pPr>
              <a:defRPr sz="2455"/>
            </a:lvl5pPr>
            <a:lvl6pPr>
              <a:defRPr sz="2455"/>
            </a:lvl6pPr>
            <a:lvl7pPr>
              <a:defRPr sz="2455"/>
            </a:lvl7pPr>
            <a:lvl8pPr>
              <a:defRPr sz="2455"/>
            </a:lvl8pPr>
            <a:lvl9pPr>
              <a:defRPr sz="2455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E14A-879F-4A0D-A745-3C189FF41BDD}" type="datetimeFigureOut">
              <a:rPr kumimoji="1" lang="ja-JP" altLang="en-US" smtClean="0"/>
              <a:pPr/>
              <a:t>2025/1/20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4641-BC87-4B01-941B-930F92C21AA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723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80060" y="512658"/>
            <a:ext cx="8641080" cy="21336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80061" y="2865543"/>
            <a:ext cx="4242197" cy="1194222"/>
          </a:xfrm>
        </p:spPr>
        <p:txBody>
          <a:bodyPr anchor="b"/>
          <a:lstStyle>
            <a:lvl1pPr marL="0" indent="0">
              <a:buNone/>
              <a:defRPr sz="3231" b="1"/>
            </a:lvl1pPr>
            <a:lvl2pPr marL="618893" indent="0">
              <a:buNone/>
              <a:defRPr sz="2714" b="1"/>
            </a:lvl2pPr>
            <a:lvl3pPr marL="1237786" indent="0">
              <a:buNone/>
              <a:defRPr sz="2455" b="1"/>
            </a:lvl3pPr>
            <a:lvl4pPr marL="1856678" indent="0">
              <a:buNone/>
              <a:defRPr sz="2068" b="1"/>
            </a:lvl4pPr>
            <a:lvl5pPr marL="2475570" indent="0">
              <a:buNone/>
              <a:defRPr sz="2068" b="1"/>
            </a:lvl5pPr>
            <a:lvl6pPr marL="3094463" indent="0">
              <a:buNone/>
              <a:defRPr sz="2068" b="1"/>
            </a:lvl6pPr>
            <a:lvl7pPr marL="3713356" indent="0">
              <a:buNone/>
              <a:defRPr sz="2068" b="1"/>
            </a:lvl7pPr>
            <a:lvl8pPr marL="4332248" indent="0">
              <a:buNone/>
              <a:defRPr sz="2068" b="1"/>
            </a:lvl8pPr>
            <a:lvl9pPr marL="4951141" indent="0">
              <a:buNone/>
              <a:defRPr sz="2068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80061" y="4059766"/>
            <a:ext cx="4242197" cy="7375738"/>
          </a:xfrm>
        </p:spPr>
        <p:txBody>
          <a:bodyPr/>
          <a:lstStyle>
            <a:lvl1pPr>
              <a:defRPr sz="3231"/>
            </a:lvl1pPr>
            <a:lvl2pPr>
              <a:defRPr sz="2714"/>
            </a:lvl2pPr>
            <a:lvl3pPr>
              <a:defRPr sz="2455"/>
            </a:lvl3pPr>
            <a:lvl4pPr>
              <a:defRPr sz="2068"/>
            </a:lvl4pPr>
            <a:lvl5pPr>
              <a:defRPr sz="2068"/>
            </a:lvl5pPr>
            <a:lvl6pPr>
              <a:defRPr sz="2068"/>
            </a:lvl6pPr>
            <a:lvl7pPr>
              <a:defRPr sz="2068"/>
            </a:lvl7pPr>
            <a:lvl8pPr>
              <a:defRPr sz="2068"/>
            </a:lvl8pPr>
            <a:lvl9pPr>
              <a:defRPr sz="2068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877278" y="2865543"/>
            <a:ext cx="4243863" cy="1194222"/>
          </a:xfrm>
        </p:spPr>
        <p:txBody>
          <a:bodyPr anchor="b"/>
          <a:lstStyle>
            <a:lvl1pPr marL="0" indent="0">
              <a:buNone/>
              <a:defRPr sz="3231" b="1"/>
            </a:lvl1pPr>
            <a:lvl2pPr marL="618893" indent="0">
              <a:buNone/>
              <a:defRPr sz="2714" b="1"/>
            </a:lvl2pPr>
            <a:lvl3pPr marL="1237786" indent="0">
              <a:buNone/>
              <a:defRPr sz="2455" b="1"/>
            </a:lvl3pPr>
            <a:lvl4pPr marL="1856678" indent="0">
              <a:buNone/>
              <a:defRPr sz="2068" b="1"/>
            </a:lvl4pPr>
            <a:lvl5pPr marL="2475570" indent="0">
              <a:buNone/>
              <a:defRPr sz="2068" b="1"/>
            </a:lvl5pPr>
            <a:lvl6pPr marL="3094463" indent="0">
              <a:buNone/>
              <a:defRPr sz="2068" b="1"/>
            </a:lvl6pPr>
            <a:lvl7pPr marL="3713356" indent="0">
              <a:buNone/>
              <a:defRPr sz="2068" b="1"/>
            </a:lvl7pPr>
            <a:lvl8pPr marL="4332248" indent="0">
              <a:buNone/>
              <a:defRPr sz="2068" b="1"/>
            </a:lvl8pPr>
            <a:lvl9pPr marL="4951141" indent="0">
              <a:buNone/>
              <a:defRPr sz="2068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877278" y="4059766"/>
            <a:ext cx="4243863" cy="7375738"/>
          </a:xfrm>
        </p:spPr>
        <p:txBody>
          <a:bodyPr/>
          <a:lstStyle>
            <a:lvl1pPr>
              <a:defRPr sz="3231"/>
            </a:lvl1pPr>
            <a:lvl2pPr>
              <a:defRPr sz="2714"/>
            </a:lvl2pPr>
            <a:lvl3pPr>
              <a:defRPr sz="2455"/>
            </a:lvl3pPr>
            <a:lvl4pPr>
              <a:defRPr sz="2068"/>
            </a:lvl4pPr>
            <a:lvl5pPr>
              <a:defRPr sz="2068"/>
            </a:lvl5pPr>
            <a:lvl6pPr>
              <a:defRPr sz="2068"/>
            </a:lvl6pPr>
            <a:lvl7pPr>
              <a:defRPr sz="2068"/>
            </a:lvl7pPr>
            <a:lvl8pPr>
              <a:defRPr sz="2068"/>
            </a:lvl8pPr>
            <a:lvl9pPr>
              <a:defRPr sz="2068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E14A-879F-4A0D-A745-3C189FF41BDD}" type="datetimeFigureOut">
              <a:rPr kumimoji="1" lang="ja-JP" altLang="en-US" smtClean="0"/>
              <a:pPr/>
              <a:t>2025/1/20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4641-BC87-4B01-941B-930F92C21AA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2309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E14A-879F-4A0D-A745-3C189FF41BDD}" type="datetimeFigureOut">
              <a:rPr kumimoji="1" lang="ja-JP" altLang="en-US" smtClean="0"/>
              <a:pPr/>
              <a:t>2025/1/20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4641-BC87-4B01-941B-930F92C21AA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0677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E14A-879F-4A0D-A745-3C189FF41BDD}" type="datetimeFigureOut">
              <a:rPr kumimoji="1" lang="ja-JP" altLang="en-US" smtClean="0"/>
              <a:pPr/>
              <a:t>2025/1/20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4641-BC87-4B01-941B-930F92C21AA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7167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80061" y="509693"/>
            <a:ext cx="3158729" cy="2169160"/>
          </a:xfrm>
        </p:spPr>
        <p:txBody>
          <a:bodyPr anchor="b"/>
          <a:lstStyle>
            <a:lvl1pPr algn="l">
              <a:defRPr sz="2714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53803" y="509694"/>
            <a:ext cx="5367338" cy="10925812"/>
          </a:xfrm>
        </p:spPr>
        <p:txBody>
          <a:bodyPr/>
          <a:lstStyle>
            <a:lvl1pPr>
              <a:defRPr sz="4394"/>
            </a:lvl1pPr>
            <a:lvl2pPr>
              <a:defRPr sz="3748"/>
            </a:lvl2pPr>
            <a:lvl3pPr>
              <a:defRPr sz="3231"/>
            </a:lvl3pPr>
            <a:lvl4pPr>
              <a:defRPr sz="2714"/>
            </a:lvl4pPr>
            <a:lvl5pPr>
              <a:defRPr sz="2714"/>
            </a:lvl5pPr>
            <a:lvl6pPr>
              <a:defRPr sz="2714"/>
            </a:lvl6pPr>
            <a:lvl7pPr>
              <a:defRPr sz="2714"/>
            </a:lvl7pPr>
            <a:lvl8pPr>
              <a:defRPr sz="2714"/>
            </a:lvl8pPr>
            <a:lvl9pPr>
              <a:defRPr sz="2714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80061" y="2678854"/>
            <a:ext cx="3158729" cy="8756651"/>
          </a:xfrm>
        </p:spPr>
        <p:txBody>
          <a:bodyPr/>
          <a:lstStyle>
            <a:lvl1pPr marL="0" indent="0">
              <a:buNone/>
              <a:defRPr sz="1938"/>
            </a:lvl1pPr>
            <a:lvl2pPr marL="618893" indent="0">
              <a:buNone/>
              <a:defRPr sz="1680"/>
            </a:lvl2pPr>
            <a:lvl3pPr marL="1237786" indent="0">
              <a:buNone/>
              <a:defRPr sz="1292"/>
            </a:lvl3pPr>
            <a:lvl4pPr marL="1856678" indent="0">
              <a:buNone/>
              <a:defRPr sz="1292"/>
            </a:lvl4pPr>
            <a:lvl5pPr marL="2475570" indent="0">
              <a:buNone/>
              <a:defRPr sz="1292"/>
            </a:lvl5pPr>
            <a:lvl6pPr marL="3094463" indent="0">
              <a:buNone/>
              <a:defRPr sz="1292"/>
            </a:lvl6pPr>
            <a:lvl7pPr marL="3713356" indent="0">
              <a:buNone/>
              <a:defRPr sz="1292"/>
            </a:lvl7pPr>
            <a:lvl8pPr marL="4332248" indent="0">
              <a:buNone/>
              <a:defRPr sz="1292"/>
            </a:lvl8pPr>
            <a:lvl9pPr marL="4951141" indent="0">
              <a:buNone/>
              <a:defRPr sz="1292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E14A-879F-4A0D-A745-3C189FF41BDD}" type="datetimeFigureOut">
              <a:rPr kumimoji="1" lang="ja-JP" altLang="en-US" smtClean="0"/>
              <a:pPr/>
              <a:t>2025/1/20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4641-BC87-4B01-941B-930F92C21AA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5000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81902" y="8961120"/>
            <a:ext cx="5760720" cy="1057912"/>
          </a:xfrm>
        </p:spPr>
        <p:txBody>
          <a:bodyPr anchor="b"/>
          <a:lstStyle>
            <a:lvl1pPr algn="l">
              <a:defRPr sz="2714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881902" y="1143847"/>
            <a:ext cx="5760720" cy="7680960"/>
          </a:xfrm>
        </p:spPr>
        <p:txBody>
          <a:bodyPr/>
          <a:lstStyle>
            <a:lvl1pPr marL="0" indent="0">
              <a:buNone/>
              <a:defRPr sz="4394"/>
            </a:lvl1pPr>
            <a:lvl2pPr marL="618893" indent="0">
              <a:buNone/>
              <a:defRPr sz="3748"/>
            </a:lvl2pPr>
            <a:lvl3pPr marL="1237786" indent="0">
              <a:buNone/>
              <a:defRPr sz="3231"/>
            </a:lvl3pPr>
            <a:lvl4pPr marL="1856678" indent="0">
              <a:buNone/>
              <a:defRPr sz="2714"/>
            </a:lvl4pPr>
            <a:lvl5pPr marL="2475570" indent="0">
              <a:buNone/>
              <a:defRPr sz="2714"/>
            </a:lvl5pPr>
            <a:lvl6pPr marL="3094463" indent="0">
              <a:buNone/>
              <a:defRPr sz="2714"/>
            </a:lvl6pPr>
            <a:lvl7pPr marL="3713356" indent="0">
              <a:buNone/>
              <a:defRPr sz="2714"/>
            </a:lvl7pPr>
            <a:lvl8pPr marL="4332248" indent="0">
              <a:buNone/>
              <a:defRPr sz="2714"/>
            </a:lvl8pPr>
            <a:lvl9pPr marL="4951141" indent="0">
              <a:buNone/>
              <a:defRPr sz="2714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881902" y="10019032"/>
            <a:ext cx="5760720" cy="1502408"/>
          </a:xfrm>
        </p:spPr>
        <p:txBody>
          <a:bodyPr/>
          <a:lstStyle>
            <a:lvl1pPr marL="0" indent="0">
              <a:buNone/>
              <a:defRPr sz="1938"/>
            </a:lvl1pPr>
            <a:lvl2pPr marL="618893" indent="0">
              <a:buNone/>
              <a:defRPr sz="1680"/>
            </a:lvl2pPr>
            <a:lvl3pPr marL="1237786" indent="0">
              <a:buNone/>
              <a:defRPr sz="1292"/>
            </a:lvl3pPr>
            <a:lvl4pPr marL="1856678" indent="0">
              <a:buNone/>
              <a:defRPr sz="1292"/>
            </a:lvl4pPr>
            <a:lvl5pPr marL="2475570" indent="0">
              <a:buNone/>
              <a:defRPr sz="1292"/>
            </a:lvl5pPr>
            <a:lvl6pPr marL="3094463" indent="0">
              <a:buNone/>
              <a:defRPr sz="1292"/>
            </a:lvl6pPr>
            <a:lvl7pPr marL="3713356" indent="0">
              <a:buNone/>
              <a:defRPr sz="1292"/>
            </a:lvl7pPr>
            <a:lvl8pPr marL="4332248" indent="0">
              <a:buNone/>
              <a:defRPr sz="1292"/>
            </a:lvl8pPr>
            <a:lvl9pPr marL="4951141" indent="0">
              <a:buNone/>
              <a:defRPr sz="1292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E14A-879F-4A0D-A745-3C189FF41BDD}" type="datetimeFigureOut">
              <a:rPr kumimoji="1" lang="ja-JP" altLang="en-US" smtClean="0"/>
              <a:pPr/>
              <a:t>2025/1/20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4641-BC87-4B01-941B-930F92C21AA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087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80060" y="512658"/>
            <a:ext cx="8641080" cy="2133600"/>
          </a:xfrm>
          <a:prstGeom prst="rect">
            <a:avLst/>
          </a:prstGeom>
        </p:spPr>
        <p:txBody>
          <a:bodyPr vert="horz" lIns="95782" tIns="47891" rIns="95782" bIns="47891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80060" y="2987041"/>
            <a:ext cx="8641080" cy="8448464"/>
          </a:xfrm>
          <a:prstGeom prst="rect">
            <a:avLst/>
          </a:prstGeom>
        </p:spPr>
        <p:txBody>
          <a:bodyPr vert="horz" lIns="95782" tIns="47891" rIns="95782" bIns="47891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80060" y="11865188"/>
            <a:ext cx="2240280" cy="681567"/>
          </a:xfrm>
          <a:prstGeom prst="rect">
            <a:avLst/>
          </a:prstGeom>
        </p:spPr>
        <p:txBody>
          <a:bodyPr vert="horz" lIns="95782" tIns="47891" rIns="95782" bIns="47891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3E14A-879F-4A0D-A745-3C189FF41BDD}" type="datetimeFigureOut">
              <a:rPr kumimoji="1" lang="ja-JP" altLang="en-US" smtClean="0"/>
              <a:pPr/>
              <a:t>2025/1/20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280410" y="11865188"/>
            <a:ext cx="3040380" cy="681567"/>
          </a:xfrm>
          <a:prstGeom prst="rect">
            <a:avLst/>
          </a:prstGeom>
        </p:spPr>
        <p:txBody>
          <a:bodyPr vert="horz" lIns="95782" tIns="47891" rIns="95782" bIns="47891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880860" y="11865188"/>
            <a:ext cx="2240280" cy="681567"/>
          </a:xfrm>
          <a:prstGeom prst="rect">
            <a:avLst/>
          </a:prstGeom>
        </p:spPr>
        <p:txBody>
          <a:bodyPr vert="horz" lIns="95782" tIns="47891" rIns="95782" bIns="47891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54641-BC87-4B01-941B-930F92C21AA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4931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37786" rtl="0" eaLnBrk="1" latinLnBrk="0" hangingPunct="1">
        <a:spcBef>
          <a:spcPct val="0"/>
        </a:spcBef>
        <a:buNone/>
        <a:defRPr kumimoji="1" sz="59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4170" indent="-464170" algn="l" defTabSz="1237786" rtl="0" eaLnBrk="1" latinLnBrk="0" hangingPunct="1">
        <a:spcBef>
          <a:spcPct val="20000"/>
        </a:spcBef>
        <a:buFont typeface="Arial" pitchFamily="34" charset="0"/>
        <a:buChar char="•"/>
        <a:defRPr kumimoji="1" sz="4394" kern="1200">
          <a:solidFill>
            <a:schemeClr val="tx1"/>
          </a:solidFill>
          <a:latin typeface="+mn-lt"/>
          <a:ea typeface="+mn-ea"/>
          <a:cs typeface="+mn-cs"/>
        </a:defRPr>
      </a:lvl1pPr>
      <a:lvl2pPr marL="1005700" indent="-386807" algn="l" defTabSz="1237786" rtl="0" eaLnBrk="1" latinLnBrk="0" hangingPunct="1">
        <a:spcBef>
          <a:spcPct val="20000"/>
        </a:spcBef>
        <a:buFont typeface="Arial" pitchFamily="34" charset="0"/>
        <a:buChar char="–"/>
        <a:defRPr kumimoji="1" sz="3748" kern="1200">
          <a:solidFill>
            <a:schemeClr val="tx1"/>
          </a:solidFill>
          <a:latin typeface="+mn-lt"/>
          <a:ea typeface="+mn-ea"/>
          <a:cs typeface="+mn-cs"/>
        </a:defRPr>
      </a:lvl2pPr>
      <a:lvl3pPr marL="1547232" indent="-309446" algn="l" defTabSz="1237786" rtl="0" eaLnBrk="1" latinLnBrk="0" hangingPunct="1">
        <a:spcBef>
          <a:spcPct val="20000"/>
        </a:spcBef>
        <a:buFont typeface="Arial" pitchFamily="34" charset="0"/>
        <a:buChar char="•"/>
        <a:defRPr kumimoji="1" sz="3231" kern="1200">
          <a:solidFill>
            <a:schemeClr val="tx1"/>
          </a:solidFill>
          <a:latin typeface="+mn-lt"/>
          <a:ea typeface="+mn-ea"/>
          <a:cs typeface="+mn-cs"/>
        </a:defRPr>
      </a:lvl3pPr>
      <a:lvl4pPr marL="2166124" indent="-309446" algn="l" defTabSz="1237786" rtl="0" eaLnBrk="1" latinLnBrk="0" hangingPunct="1">
        <a:spcBef>
          <a:spcPct val="20000"/>
        </a:spcBef>
        <a:buFont typeface="Arial" pitchFamily="34" charset="0"/>
        <a:buChar char="–"/>
        <a:defRPr kumimoji="1" sz="2714" kern="1200">
          <a:solidFill>
            <a:schemeClr val="tx1"/>
          </a:solidFill>
          <a:latin typeface="+mn-lt"/>
          <a:ea typeface="+mn-ea"/>
          <a:cs typeface="+mn-cs"/>
        </a:defRPr>
      </a:lvl4pPr>
      <a:lvl5pPr marL="2785016" indent="-309446" algn="l" defTabSz="1237786" rtl="0" eaLnBrk="1" latinLnBrk="0" hangingPunct="1">
        <a:spcBef>
          <a:spcPct val="20000"/>
        </a:spcBef>
        <a:buFont typeface="Arial" pitchFamily="34" charset="0"/>
        <a:buChar char="»"/>
        <a:defRPr kumimoji="1" sz="2714" kern="1200">
          <a:solidFill>
            <a:schemeClr val="tx1"/>
          </a:solidFill>
          <a:latin typeface="+mn-lt"/>
          <a:ea typeface="+mn-ea"/>
          <a:cs typeface="+mn-cs"/>
        </a:defRPr>
      </a:lvl5pPr>
      <a:lvl6pPr marL="3403909" indent="-309446" algn="l" defTabSz="1237786" rtl="0" eaLnBrk="1" latinLnBrk="0" hangingPunct="1">
        <a:spcBef>
          <a:spcPct val="20000"/>
        </a:spcBef>
        <a:buFont typeface="Arial" pitchFamily="34" charset="0"/>
        <a:buChar char="•"/>
        <a:defRPr kumimoji="1" sz="2714" kern="1200">
          <a:solidFill>
            <a:schemeClr val="tx1"/>
          </a:solidFill>
          <a:latin typeface="+mn-lt"/>
          <a:ea typeface="+mn-ea"/>
          <a:cs typeface="+mn-cs"/>
        </a:defRPr>
      </a:lvl6pPr>
      <a:lvl7pPr marL="4022802" indent="-309446" algn="l" defTabSz="1237786" rtl="0" eaLnBrk="1" latinLnBrk="0" hangingPunct="1">
        <a:spcBef>
          <a:spcPct val="20000"/>
        </a:spcBef>
        <a:buFont typeface="Arial" pitchFamily="34" charset="0"/>
        <a:buChar char="•"/>
        <a:defRPr kumimoji="1" sz="2714" kern="1200">
          <a:solidFill>
            <a:schemeClr val="tx1"/>
          </a:solidFill>
          <a:latin typeface="+mn-lt"/>
          <a:ea typeface="+mn-ea"/>
          <a:cs typeface="+mn-cs"/>
        </a:defRPr>
      </a:lvl7pPr>
      <a:lvl8pPr marL="4641695" indent="-309446" algn="l" defTabSz="1237786" rtl="0" eaLnBrk="1" latinLnBrk="0" hangingPunct="1">
        <a:spcBef>
          <a:spcPct val="20000"/>
        </a:spcBef>
        <a:buFont typeface="Arial" pitchFamily="34" charset="0"/>
        <a:buChar char="•"/>
        <a:defRPr kumimoji="1" sz="2714" kern="1200">
          <a:solidFill>
            <a:schemeClr val="tx1"/>
          </a:solidFill>
          <a:latin typeface="+mn-lt"/>
          <a:ea typeface="+mn-ea"/>
          <a:cs typeface="+mn-cs"/>
        </a:defRPr>
      </a:lvl8pPr>
      <a:lvl9pPr marL="5260588" indent="-309446" algn="l" defTabSz="1237786" rtl="0" eaLnBrk="1" latinLnBrk="0" hangingPunct="1">
        <a:spcBef>
          <a:spcPct val="20000"/>
        </a:spcBef>
        <a:buFont typeface="Arial" pitchFamily="34" charset="0"/>
        <a:buChar char="•"/>
        <a:defRPr kumimoji="1" sz="27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237786" rtl="0" eaLnBrk="1" latinLnBrk="0" hangingPunct="1">
        <a:defRPr kumimoji="1" sz="2455" kern="1200">
          <a:solidFill>
            <a:schemeClr val="tx1"/>
          </a:solidFill>
          <a:latin typeface="+mn-lt"/>
          <a:ea typeface="+mn-ea"/>
          <a:cs typeface="+mn-cs"/>
        </a:defRPr>
      </a:lvl1pPr>
      <a:lvl2pPr marL="618893" algn="l" defTabSz="1237786" rtl="0" eaLnBrk="1" latinLnBrk="0" hangingPunct="1">
        <a:defRPr kumimoji="1" sz="2455" kern="1200">
          <a:solidFill>
            <a:schemeClr val="tx1"/>
          </a:solidFill>
          <a:latin typeface="+mn-lt"/>
          <a:ea typeface="+mn-ea"/>
          <a:cs typeface="+mn-cs"/>
        </a:defRPr>
      </a:lvl2pPr>
      <a:lvl3pPr marL="1237786" algn="l" defTabSz="1237786" rtl="0" eaLnBrk="1" latinLnBrk="0" hangingPunct="1">
        <a:defRPr kumimoji="1" sz="2455" kern="1200">
          <a:solidFill>
            <a:schemeClr val="tx1"/>
          </a:solidFill>
          <a:latin typeface="+mn-lt"/>
          <a:ea typeface="+mn-ea"/>
          <a:cs typeface="+mn-cs"/>
        </a:defRPr>
      </a:lvl3pPr>
      <a:lvl4pPr marL="1856678" algn="l" defTabSz="1237786" rtl="0" eaLnBrk="1" latinLnBrk="0" hangingPunct="1">
        <a:defRPr kumimoji="1" sz="2455" kern="1200">
          <a:solidFill>
            <a:schemeClr val="tx1"/>
          </a:solidFill>
          <a:latin typeface="+mn-lt"/>
          <a:ea typeface="+mn-ea"/>
          <a:cs typeface="+mn-cs"/>
        </a:defRPr>
      </a:lvl4pPr>
      <a:lvl5pPr marL="2475570" algn="l" defTabSz="1237786" rtl="0" eaLnBrk="1" latinLnBrk="0" hangingPunct="1">
        <a:defRPr kumimoji="1" sz="2455" kern="1200">
          <a:solidFill>
            <a:schemeClr val="tx1"/>
          </a:solidFill>
          <a:latin typeface="+mn-lt"/>
          <a:ea typeface="+mn-ea"/>
          <a:cs typeface="+mn-cs"/>
        </a:defRPr>
      </a:lvl5pPr>
      <a:lvl6pPr marL="3094463" algn="l" defTabSz="1237786" rtl="0" eaLnBrk="1" latinLnBrk="0" hangingPunct="1">
        <a:defRPr kumimoji="1" sz="2455" kern="1200">
          <a:solidFill>
            <a:schemeClr val="tx1"/>
          </a:solidFill>
          <a:latin typeface="+mn-lt"/>
          <a:ea typeface="+mn-ea"/>
          <a:cs typeface="+mn-cs"/>
        </a:defRPr>
      </a:lvl6pPr>
      <a:lvl7pPr marL="3713356" algn="l" defTabSz="1237786" rtl="0" eaLnBrk="1" latinLnBrk="0" hangingPunct="1">
        <a:defRPr kumimoji="1" sz="2455" kern="1200">
          <a:solidFill>
            <a:schemeClr val="tx1"/>
          </a:solidFill>
          <a:latin typeface="+mn-lt"/>
          <a:ea typeface="+mn-ea"/>
          <a:cs typeface="+mn-cs"/>
        </a:defRPr>
      </a:lvl7pPr>
      <a:lvl8pPr marL="4332248" algn="l" defTabSz="1237786" rtl="0" eaLnBrk="1" latinLnBrk="0" hangingPunct="1">
        <a:defRPr kumimoji="1" sz="2455" kern="1200">
          <a:solidFill>
            <a:schemeClr val="tx1"/>
          </a:solidFill>
          <a:latin typeface="+mn-lt"/>
          <a:ea typeface="+mn-ea"/>
          <a:cs typeface="+mn-cs"/>
        </a:defRPr>
      </a:lvl8pPr>
      <a:lvl9pPr marL="4951141" algn="l" defTabSz="1237786" rtl="0" eaLnBrk="1" latinLnBrk="0" hangingPunct="1">
        <a:defRPr kumimoji="1" sz="24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9" Type="http://schemas.openxmlformats.org/officeDocument/2006/relationships/image" Target="../media/image22.png"/><Relationship Id="rId3" Type="http://schemas.openxmlformats.org/officeDocument/2006/relationships/image" Target="../media/image2.jpg"/><Relationship Id="rId21" Type="http://schemas.microsoft.com/office/2007/relationships/hdphoto" Target="../media/hdphoto8.wdp"/><Relationship Id="rId34" Type="http://schemas.microsoft.com/office/2007/relationships/hdphoto" Target="../media/hdphoto14.wdp"/><Relationship Id="rId42" Type="http://schemas.microsoft.com/office/2007/relationships/hdphoto" Target="../media/hdphoto18.wdp"/><Relationship Id="rId47" Type="http://schemas.openxmlformats.org/officeDocument/2006/relationships/image" Target="../media/image27.png"/><Relationship Id="rId50" Type="http://schemas.microsoft.com/office/2007/relationships/hdphoto" Target="../media/hdphoto21.wdp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openxmlformats.org/officeDocument/2006/relationships/image" Target="../media/image19.png"/><Relationship Id="rId38" Type="http://schemas.microsoft.com/office/2007/relationships/hdphoto" Target="../media/hdphoto16.wdp"/><Relationship Id="rId46" Type="http://schemas.openxmlformats.org/officeDocument/2006/relationships/image" Target="../media/image26.jpeg"/><Relationship Id="rId2" Type="http://schemas.openxmlformats.org/officeDocument/2006/relationships/image" Target="../media/image1.jp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microsoft.com/office/2007/relationships/hdphoto" Target="../media/hdphoto12.wdp"/><Relationship Id="rId41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24" Type="http://schemas.openxmlformats.org/officeDocument/2006/relationships/image" Target="../media/image14.png"/><Relationship Id="rId32" Type="http://schemas.microsoft.com/office/2007/relationships/hdphoto" Target="../media/hdphoto13.wdp"/><Relationship Id="rId37" Type="http://schemas.openxmlformats.org/officeDocument/2006/relationships/image" Target="../media/image21.png"/><Relationship Id="rId40" Type="http://schemas.microsoft.com/office/2007/relationships/hdphoto" Target="../media/hdphoto17.wdp"/><Relationship Id="rId45" Type="http://schemas.openxmlformats.org/officeDocument/2006/relationships/image" Target="../media/image25.jpeg"/><Relationship Id="rId53" Type="http://schemas.openxmlformats.org/officeDocument/2006/relationships/image" Target="../media/image30.jpeg"/><Relationship Id="rId5" Type="http://schemas.openxmlformats.org/officeDocument/2006/relationships/image" Target="../media/image4.jpe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6.png"/><Relationship Id="rId36" Type="http://schemas.microsoft.com/office/2007/relationships/hdphoto" Target="../media/hdphoto15.wdp"/><Relationship Id="rId49" Type="http://schemas.openxmlformats.org/officeDocument/2006/relationships/image" Target="../media/image28.png"/><Relationship Id="rId10" Type="http://schemas.openxmlformats.org/officeDocument/2006/relationships/image" Target="../media/image7.png"/><Relationship Id="rId19" Type="http://schemas.microsoft.com/office/2007/relationships/hdphoto" Target="../media/hdphoto7.wdp"/><Relationship Id="rId31" Type="http://schemas.openxmlformats.org/officeDocument/2006/relationships/image" Target="../media/image18.png"/><Relationship Id="rId44" Type="http://schemas.microsoft.com/office/2007/relationships/hdphoto" Target="../media/hdphoto19.wdp"/><Relationship Id="rId52" Type="http://schemas.microsoft.com/office/2007/relationships/hdphoto" Target="../media/hdphoto22.wdp"/><Relationship Id="rId4" Type="http://schemas.openxmlformats.org/officeDocument/2006/relationships/image" Target="../media/image3.jpg"/><Relationship Id="rId9" Type="http://schemas.microsoft.com/office/2007/relationships/hdphoto" Target="../media/hdphoto2.wdp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microsoft.com/office/2007/relationships/hdphoto" Target="../media/hdphoto11.wdp"/><Relationship Id="rId30" Type="http://schemas.openxmlformats.org/officeDocument/2006/relationships/image" Target="../media/image17.jpeg"/><Relationship Id="rId35" Type="http://schemas.openxmlformats.org/officeDocument/2006/relationships/image" Target="../media/image20.png"/><Relationship Id="rId43" Type="http://schemas.openxmlformats.org/officeDocument/2006/relationships/image" Target="../media/image24.png"/><Relationship Id="rId48" Type="http://schemas.microsoft.com/office/2007/relationships/hdphoto" Target="../media/hdphoto20.wdp"/><Relationship Id="rId8" Type="http://schemas.openxmlformats.org/officeDocument/2006/relationships/image" Target="../media/image6.png"/><Relationship Id="rId5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>
            <a:extLst>
              <a:ext uri="{FF2B5EF4-FFF2-40B4-BE49-F238E27FC236}">
                <a16:creationId xmlns:a16="http://schemas.microsoft.com/office/drawing/2014/main" id="{2BF4900D-AE97-8933-C21F-7078F066D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543" y="9529392"/>
            <a:ext cx="4918490" cy="3424136"/>
          </a:xfrm>
          <a:prstGeom prst="rect">
            <a:avLst/>
          </a:prstGeom>
        </p:spPr>
      </p:pic>
      <p:sp>
        <p:nvSpPr>
          <p:cNvPr id="62" name="矢印: 五方向 61">
            <a:extLst>
              <a:ext uri="{FF2B5EF4-FFF2-40B4-BE49-F238E27FC236}">
                <a16:creationId xmlns:a16="http://schemas.microsoft.com/office/drawing/2014/main" id="{DE7EE65B-E393-C54E-1808-543460C5F5C4}"/>
              </a:ext>
            </a:extLst>
          </p:cNvPr>
          <p:cNvSpPr/>
          <p:nvPr/>
        </p:nvSpPr>
        <p:spPr>
          <a:xfrm>
            <a:off x="0" y="90459"/>
            <a:ext cx="6211062" cy="1283590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45169" y="128990"/>
            <a:ext cx="8762146" cy="4437840"/>
          </a:xfrm>
          <a:prstGeom prst="rect">
            <a:avLst/>
          </a:prstGeom>
          <a:noFill/>
        </p:spPr>
        <p:txBody>
          <a:bodyPr wrap="square" lIns="88413" tIns="44207" rIns="88413" bIns="44207" rtlCol="0">
            <a:spAutoFit/>
          </a:bodyPr>
          <a:lstStyle/>
          <a:p>
            <a:r>
              <a:rPr lang="ja-JP" altLang="en-US" sz="3200" b="1" dirty="0">
                <a:solidFill>
                  <a:srgbClr val="FF5050"/>
                </a:solidFill>
                <a:latin typeface="HG丸ｺﾞｼｯｸM-PRO" pitchFamily="50" charset="-128"/>
                <a:ea typeface="HG丸ｺﾞｼｯｸM-PRO" pitchFamily="50" charset="-128"/>
              </a:rPr>
              <a:t>黒森歌舞伎ってかっこいい！</a:t>
            </a:r>
            <a:endParaRPr lang="en-US" altLang="ja-JP" sz="3200" b="1" dirty="0">
              <a:solidFill>
                <a:srgbClr val="FF5050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sz="3618" b="1" dirty="0">
                <a:solidFill>
                  <a:srgbClr val="FF5050"/>
                </a:solidFill>
                <a:latin typeface="HG丸ｺﾞｼｯｸM-PRO" pitchFamily="50" charset="-128"/>
                <a:ea typeface="HG丸ｺﾞｼｯｸM-PRO" pitchFamily="50" charset="-128"/>
              </a:rPr>
              <a:t> </a:t>
            </a:r>
            <a:r>
              <a:rPr lang="ja-JP" altLang="en-US" sz="2800" b="1" dirty="0">
                <a:solidFill>
                  <a:srgbClr val="FF5050"/>
                </a:solidFill>
                <a:latin typeface="HG丸ｺﾞｼｯｸM-PRO" pitchFamily="50" charset="-128"/>
                <a:ea typeface="HG丸ｺﾞｼｯｸM-PRO" pitchFamily="50" charset="-128"/>
              </a:rPr>
              <a:t>～歌舞伎に親しむ会～</a:t>
            </a:r>
            <a:endParaRPr lang="en-US" altLang="ja-JP" sz="2800" b="1" dirty="0">
              <a:solidFill>
                <a:srgbClr val="FF5050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endParaRPr lang="en-US" altLang="ja-JP" sz="3102" b="1" dirty="0">
              <a:solidFill>
                <a:srgbClr val="FF5050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endParaRPr lang="en-US" altLang="ja-JP" sz="3600" b="1" dirty="0">
              <a:solidFill>
                <a:srgbClr val="FFC000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sz="2000" dirty="0">
                <a:latin typeface="HG丸ｺﾞｼｯｸM-PRO" pitchFamily="50" charset="-128"/>
                <a:ea typeface="HG丸ｺﾞｼｯｸM-PRO" pitchFamily="50" charset="-128"/>
              </a:rPr>
              <a:t>　　　　</a:t>
            </a:r>
            <a:endParaRPr lang="en-US" altLang="ja-JP" sz="2000" dirty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sz="2400" dirty="0">
                <a:latin typeface="HG丸ｺﾞｼｯｸM-PRO" pitchFamily="50" charset="-128"/>
                <a:ea typeface="HG丸ｺﾞｼｯｸM-PRO" pitchFamily="50" charset="-128"/>
              </a:rPr>
              <a:t>　　　</a:t>
            </a:r>
            <a:endParaRPr lang="en-US" altLang="ja-JP" sz="2400" dirty="0">
              <a:latin typeface="HG丸ｺﾞｼｯｸM-PRO" pitchFamily="50" charset="-128"/>
              <a:ea typeface="HG丸ｺﾞｼｯｸM-PRO" pitchFamily="50" charset="-128"/>
            </a:endParaRPr>
          </a:p>
          <a:p>
            <a:endParaRPr lang="en-US" altLang="ja-JP" sz="3618" dirty="0">
              <a:latin typeface="HG丸ｺﾞｼｯｸM-PRO" pitchFamily="50" charset="-128"/>
              <a:ea typeface="HG丸ｺﾞｼｯｸM-PRO" pitchFamily="50" charset="-128"/>
            </a:endParaRPr>
          </a:p>
          <a:p>
            <a:endParaRPr lang="en-US" altLang="ja-JP" sz="2585" dirty="0">
              <a:latin typeface="HG丸ｺﾞｼｯｸM-PRO" pitchFamily="50" charset="-128"/>
              <a:ea typeface="HG丸ｺﾞｼｯｸM-PRO" pitchFamily="50" charset="-128"/>
            </a:endParaRPr>
          </a:p>
          <a:p>
            <a:r>
              <a:rPr lang="ja-JP" altLang="en-US" sz="4135" b="1" dirty="0">
                <a:latin typeface="HG丸ｺﾞｼｯｸM-PRO" pitchFamily="50" charset="-128"/>
                <a:ea typeface="HG丸ｺﾞｼｯｸM-PRO" pitchFamily="50" charset="-128"/>
              </a:rPr>
              <a:t>　　　　　　　</a:t>
            </a:r>
            <a:r>
              <a:rPr lang="ja-JP" altLang="en-US" sz="3102" dirty="0"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lang="ja-JP" altLang="en-US" sz="4135" dirty="0">
                <a:latin typeface="HG丸ｺﾞｼｯｸM-PRO" pitchFamily="50" charset="-128"/>
                <a:ea typeface="HG丸ｺﾞｼｯｸM-PRO" pitchFamily="50" charset="-128"/>
              </a:rPr>
              <a:t>　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53F784F-B0F7-C669-0525-FF0901146A33}"/>
              </a:ext>
            </a:extLst>
          </p:cNvPr>
          <p:cNvSpPr txBox="1"/>
          <p:nvPr/>
        </p:nvSpPr>
        <p:spPr>
          <a:xfrm>
            <a:off x="408112" y="3304456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solidFill>
                  <a:schemeClr val="bg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おいも　　　かたいね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174130-173F-B08F-1995-B28528FCE471}"/>
              </a:ext>
            </a:extLst>
          </p:cNvPr>
          <p:cNvSpPr txBox="1"/>
          <p:nvPr/>
        </p:nvSpPr>
        <p:spPr>
          <a:xfrm>
            <a:off x="350919" y="1454399"/>
            <a:ext cx="89015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800" dirty="0"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　</a:t>
            </a:r>
            <a:r>
              <a:rPr kumimoji="1" lang="en-US" altLang="ja-JP" sz="1800" dirty="0"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1</a:t>
            </a:r>
            <a:r>
              <a:rPr kumimoji="1" lang="ja-JP" altLang="en-US" sz="1800" dirty="0"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月１７日（金）黒森保育園ホールで「歌舞伎に親しむ会」を</a:t>
            </a:r>
            <a:r>
              <a:rPr lang="ja-JP" altLang="en-US" sz="1800" dirty="0"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行いました</a:t>
            </a:r>
            <a:r>
              <a:rPr kumimoji="1" lang="ja-JP" altLang="en-US" sz="1800" dirty="0"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。黒森歌舞伎の座員の方々が来園し、歌舞伎の</a:t>
            </a:r>
            <a:r>
              <a:rPr lang="ja-JP" altLang="en-US" sz="1800" dirty="0"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お化粧や着物の準備をして下さいました。</a:t>
            </a:r>
            <a:endParaRPr lang="en-US" altLang="ja-JP" sz="1800" dirty="0">
              <a:latin typeface="HG丸ｺﾞｼｯｸM-PRO" panose="020F0400000000000000" pitchFamily="50" charset="-128"/>
              <a:ea typeface="HG丸ｺﾞｼｯｸM-PRO" panose="020F0400000000000000" pitchFamily="50" charset="-128"/>
            </a:endParaRPr>
          </a:p>
          <a:p>
            <a:r>
              <a:rPr lang="ja-JP" altLang="en-US" sz="1800" dirty="0"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　座員さんが、歌舞伎の顔が白や赤なのは、昔は今のような電灯がなく、暗い中でも役者がわかるようにとお化粧をしていたそうです。また、「今、みんなが観ている</a:t>
            </a:r>
            <a:r>
              <a:rPr lang="en-US" altLang="ja-JP" sz="1800" dirty="0"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TV</a:t>
            </a:r>
            <a:r>
              <a:rPr lang="ja-JP" altLang="en-US" sz="1800" dirty="0"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やユーチューブのように観て楽しんだり、ニュースの代わりになっていたのが歌舞伎だったんだよ～」とわかりやすくお話してくださいました。</a:t>
            </a:r>
            <a:endParaRPr lang="en-US" altLang="ja-JP" sz="1800" dirty="0">
              <a:latin typeface="HG丸ｺﾞｼｯｸM-PRO" panose="020F0400000000000000" pitchFamily="50" charset="-128"/>
              <a:ea typeface="HG丸ｺﾞｼｯｸM-PRO" panose="020F0400000000000000" pitchFamily="50" charset="-128"/>
            </a:endParaRPr>
          </a:p>
          <a:p>
            <a:r>
              <a:rPr lang="ja-JP" altLang="en-US" sz="1800" dirty="0"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　当日は、宮野浦保育園の年長児</a:t>
            </a:r>
            <a:r>
              <a:rPr lang="en-US" altLang="ja-JP" sz="1800" dirty="0"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(</a:t>
            </a:r>
            <a:r>
              <a:rPr lang="ja-JP" altLang="en-US" sz="1800" dirty="0"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ぞう組さん</a:t>
            </a:r>
            <a:r>
              <a:rPr lang="en-US" altLang="ja-JP" sz="1800" dirty="0"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)</a:t>
            </a:r>
            <a:r>
              <a:rPr lang="ja-JP" altLang="en-US" sz="1800" dirty="0"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も来てくれ、一緒に歌舞伎体験を楽しみました。星組さんが化粧をしてもらい、変わっていく姿に、「すごい！」とびっくり！「私たちも化粧したい」とお願いするお友たちもいました。化粧が終わると、今度は衣装へ。「おもいよー」と言いながらも、着物を着たことで、より気持ちは歌舞伎の一員に♪座員さんに教えていただいた決めポーズで写真も撮りました。黒森の伝承文化に触れる貴重な１日でした。</a:t>
            </a:r>
            <a:endParaRPr lang="en-US" altLang="ja-JP" sz="1800" dirty="0">
              <a:latin typeface="HG丸ｺﾞｼｯｸM-PRO" panose="020F0400000000000000" pitchFamily="50" charset="-128"/>
              <a:ea typeface="HG丸ｺﾞｼｯｸM-PRO" panose="020F04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E8D9B74-9F02-0859-EDC1-A0EC748DD877}"/>
              </a:ext>
            </a:extLst>
          </p:cNvPr>
          <p:cNvSpPr txBox="1"/>
          <p:nvPr/>
        </p:nvSpPr>
        <p:spPr>
          <a:xfrm>
            <a:off x="4202590" y="908407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黒森保育園</a:t>
            </a:r>
            <a:endParaRPr kumimoji="1" lang="en-US" altLang="ja-JP" sz="2000" dirty="0">
              <a:latin typeface="HG丸ｺﾞｼｯｸM-PRO" panose="020F0400000000000000" pitchFamily="50" charset="-128"/>
              <a:ea typeface="HG丸ｺﾞｼｯｸM-PRO" panose="020F0400000000000000" pitchFamily="50" charset="-128"/>
            </a:endParaRPr>
          </a:p>
        </p:txBody>
      </p:sp>
      <p:sp>
        <p:nvSpPr>
          <p:cNvPr id="4" name="吹き出し: 円形 3">
            <a:extLst>
              <a:ext uri="{FF2B5EF4-FFF2-40B4-BE49-F238E27FC236}">
                <a16:creationId xmlns:a16="http://schemas.microsoft.com/office/drawing/2014/main" id="{2958983B-9F5F-AE73-0D0B-07BD81595010}"/>
              </a:ext>
            </a:extLst>
          </p:cNvPr>
          <p:cNvSpPr/>
          <p:nvPr/>
        </p:nvSpPr>
        <p:spPr>
          <a:xfrm rot="21448185">
            <a:off x="356503" y="11674209"/>
            <a:ext cx="2231986" cy="769616"/>
          </a:xfrm>
          <a:prstGeom prst="wedgeEllipseCallout">
            <a:avLst>
              <a:gd name="adj1" fmla="val 41677"/>
              <a:gd name="adj2" fmla="val 2825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0920C35-1ABD-1324-7410-66B7B5218DB0}"/>
              </a:ext>
            </a:extLst>
          </p:cNvPr>
          <p:cNvSpPr txBox="1"/>
          <p:nvPr/>
        </p:nvSpPr>
        <p:spPr>
          <a:xfrm rot="21406120">
            <a:off x="665435" y="11718894"/>
            <a:ext cx="1749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solidFill>
                  <a:srgbClr val="FF5050"/>
                </a:solidFill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ちょっとすまし</a:t>
            </a:r>
            <a:endParaRPr lang="en-US" altLang="ja-JP" sz="1600" dirty="0">
              <a:solidFill>
                <a:srgbClr val="FF5050"/>
              </a:solidFill>
              <a:latin typeface="HG丸ｺﾞｼｯｸM-PRO" panose="020F0400000000000000" pitchFamily="50" charset="-128"/>
              <a:ea typeface="HG丸ｺﾞｼｯｸM-PRO" panose="020F0400000000000000" pitchFamily="50" charset="-128"/>
            </a:endParaRPr>
          </a:p>
          <a:p>
            <a:r>
              <a:rPr lang="ja-JP" altLang="en-US" sz="1600" dirty="0">
                <a:solidFill>
                  <a:srgbClr val="FF5050"/>
                </a:solidFill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　決めポーズ！</a:t>
            </a:r>
            <a:endParaRPr lang="en-US" altLang="ja-JP" sz="1600" dirty="0">
              <a:solidFill>
                <a:srgbClr val="FF5050"/>
              </a:solidFill>
              <a:latin typeface="HG丸ｺﾞｼｯｸM-PRO" panose="020F0400000000000000" pitchFamily="50" charset="-128"/>
              <a:ea typeface="HG丸ｺﾞｼｯｸM-PRO" panose="020F0400000000000000" pitchFamily="50" charset="-128"/>
            </a:endParaRPr>
          </a:p>
        </p:txBody>
      </p:sp>
      <p:pic>
        <p:nvPicPr>
          <p:cNvPr id="47" name="図 46" descr="食器 が含まれている画像&#10;&#10;自動的に生成された説明">
            <a:extLst>
              <a:ext uri="{FF2B5EF4-FFF2-40B4-BE49-F238E27FC236}">
                <a16:creationId xmlns:a16="http://schemas.microsoft.com/office/drawing/2014/main" id="{4108DAEC-4FC4-786C-BE2D-FAA8BEE87F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3" b="15368"/>
          <a:stretch/>
        </p:blipFill>
        <p:spPr>
          <a:xfrm>
            <a:off x="245169" y="9896795"/>
            <a:ext cx="2259696" cy="393403"/>
          </a:xfrm>
          <a:prstGeom prst="rect">
            <a:avLst/>
          </a:prstGeom>
        </p:spPr>
      </p:pic>
      <p:pic>
        <p:nvPicPr>
          <p:cNvPr id="56" name="図 55" descr="白いバックグラウンドの前にある花&#10;&#10;中程度の精度で自動的に生成された説明">
            <a:extLst>
              <a:ext uri="{FF2B5EF4-FFF2-40B4-BE49-F238E27FC236}">
                <a16:creationId xmlns:a16="http://schemas.microsoft.com/office/drawing/2014/main" id="{6A2A2C08-2AA0-66F0-F563-FFFC9A5B91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076" y="6518608"/>
            <a:ext cx="743678" cy="567163"/>
          </a:xfrm>
          <a:prstGeom prst="rect">
            <a:avLst/>
          </a:prstGeom>
        </p:spPr>
      </p:pic>
      <p:pic>
        <p:nvPicPr>
          <p:cNvPr id="57" name="図 56" descr="白いバックグラウンドの前にある花&#10;&#10;中程度の精度で自動的に生成された説明">
            <a:extLst>
              <a:ext uri="{FF2B5EF4-FFF2-40B4-BE49-F238E27FC236}">
                <a16:creationId xmlns:a16="http://schemas.microsoft.com/office/drawing/2014/main" id="{F437D6CB-B0C1-9B2A-A436-F107DA0108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832" y="8889791"/>
            <a:ext cx="574526" cy="438161"/>
          </a:xfrm>
          <a:prstGeom prst="rect">
            <a:avLst/>
          </a:prstGeom>
        </p:spPr>
      </p:pic>
      <p:pic>
        <p:nvPicPr>
          <p:cNvPr id="6" name="図 5" descr="テーブルの周りに集まっている人達&#10;&#10;低い精度で自動的に生成された説明">
            <a:extLst>
              <a:ext uri="{FF2B5EF4-FFF2-40B4-BE49-F238E27FC236}">
                <a16:creationId xmlns:a16="http://schemas.microsoft.com/office/drawing/2014/main" id="{F06BB3B0-740B-7EFC-0C0E-0F94636FE0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1" t="24381" r="1410" b="13588"/>
          <a:stretch/>
        </p:blipFill>
        <p:spPr>
          <a:xfrm>
            <a:off x="146973" y="10315069"/>
            <a:ext cx="2604505" cy="131024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1" name="図 10" descr="屋内, 人, 天井, 子供 が含まれている画像&#10;&#10;自動的に生成された説明">
            <a:extLst>
              <a:ext uri="{FF2B5EF4-FFF2-40B4-BE49-F238E27FC236}">
                <a16:creationId xmlns:a16="http://schemas.microsoft.com/office/drawing/2014/main" id="{5B4DE420-2DA7-30D8-B8C5-D8B734FD6D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7" t="18586" r="9127" b="17911"/>
          <a:stretch/>
        </p:blipFill>
        <p:spPr>
          <a:xfrm>
            <a:off x="3121220" y="9916268"/>
            <a:ext cx="4261923" cy="2308047"/>
          </a:xfrm>
          <a:prstGeom prst="rect">
            <a:avLst/>
          </a:prstGeom>
        </p:spPr>
      </p:pic>
      <p:sp>
        <p:nvSpPr>
          <p:cNvPr id="12" name="吹き出し: 円形 11">
            <a:extLst>
              <a:ext uri="{FF2B5EF4-FFF2-40B4-BE49-F238E27FC236}">
                <a16:creationId xmlns:a16="http://schemas.microsoft.com/office/drawing/2014/main" id="{5715249B-DC0D-7BB8-9905-6167ECE693A5}"/>
              </a:ext>
            </a:extLst>
          </p:cNvPr>
          <p:cNvSpPr/>
          <p:nvPr/>
        </p:nvSpPr>
        <p:spPr>
          <a:xfrm>
            <a:off x="3712146" y="12225811"/>
            <a:ext cx="3024337" cy="394703"/>
          </a:xfrm>
          <a:prstGeom prst="wedgeEllipseCallout">
            <a:avLst>
              <a:gd name="adj1" fmla="val 41677"/>
              <a:gd name="adj2" fmla="val 2825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6C0830A-D98E-AE8A-9F21-B092AD432019}"/>
              </a:ext>
            </a:extLst>
          </p:cNvPr>
          <p:cNvSpPr txBox="1"/>
          <p:nvPr/>
        </p:nvSpPr>
        <p:spPr>
          <a:xfrm>
            <a:off x="3968131" y="12215177"/>
            <a:ext cx="2452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800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ありがとうございました</a:t>
            </a:r>
            <a:endParaRPr lang="en-US" altLang="ja-JP" sz="1800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17" name="図 16" descr="人, テーブル, 屋内, 座る が含まれている画像&#10;&#10;自動的に生成された説明">
            <a:extLst>
              <a:ext uri="{FF2B5EF4-FFF2-40B4-BE49-F238E27FC236}">
                <a16:creationId xmlns:a16="http://schemas.microsoft.com/office/drawing/2014/main" id="{2EAC3BAF-D721-2F7E-8CFA-75603AE118D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29" t="33368" r="25571" b="24236"/>
          <a:stretch/>
        </p:blipFill>
        <p:spPr>
          <a:xfrm>
            <a:off x="4604756" y="4999930"/>
            <a:ext cx="1385463" cy="1269571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1" name="図 20" descr="人, 子供, 少年, 座る が含まれている画像&#10;&#10;自動的に生成された説明">
            <a:extLst>
              <a:ext uri="{FF2B5EF4-FFF2-40B4-BE49-F238E27FC236}">
                <a16:creationId xmlns:a16="http://schemas.microsoft.com/office/drawing/2014/main" id="{B9A21E2E-885C-2680-EFB4-11636C0503D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43" t="16561" r="31068" b="37136"/>
          <a:stretch/>
        </p:blipFill>
        <p:spPr>
          <a:xfrm>
            <a:off x="7461581" y="5014097"/>
            <a:ext cx="1961803" cy="130786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4" name="図 23" descr="人, 窓, 屋内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18DD8050-F24E-5271-539B-E7C3CD6B861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21" t="22307" r="26716" b="13413"/>
          <a:stretch/>
        </p:blipFill>
        <p:spPr>
          <a:xfrm>
            <a:off x="173325" y="5004084"/>
            <a:ext cx="1647351" cy="1317881"/>
          </a:xfrm>
          <a:prstGeom prst="rect">
            <a:avLst/>
          </a:prstGeom>
          <a:ln w="38100">
            <a:solidFill>
              <a:srgbClr val="FF3399"/>
            </a:solidFill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947" y="7112673"/>
            <a:ext cx="1667077" cy="1250307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15786" r="40025" b="34898"/>
          <a:stretch/>
        </p:blipFill>
        <p:spPr>
          <a:xfrm flipH="1">
            <a:off x="6147442" y="4995524"/>
            <a:ext cx="1200057" cy="1300061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40" t="9139" r="19564" b="18733"/>
          <a:stretch/>
        </p:blipFill>
        <p:spPr>
          <a:xfrm flipH="1">
            <a:off x="1966221" y="4984168"/>
            <a:ext cx="1317881" cy="1317881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67" t="14331" r="13808" b="4501"/>
          <a:stretch/>
        </p:blipFill>
        <p:spPr>
          <a:xfrm flipH="1">
            <a:off x="215486" y="7213011"/>
            <a:ext cx="1192665" cy="1113155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77" t="13836" r="21717" b="-390"/>
          <a:stretch/>
        </p:blipFill>
        <p:spPr>
          <a:xfrm flipH="1">
            <a:off x="3221193" y="7215791"/>
            <a:ext cx="1017843" cy="1110375"/>
          </a:xfrm>
          <a:prstGeom prst="rect">
            <a:avLst/>
          </a:prstGeom>
          <a:ln>
            <a:solidFill>
              <a:srgbClr val="FF7C80"/>
            </a:solidFill>
          </a:ln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" t="21743" r="9484" b="2945"/>
          <a:stretch/>
        </p:blipFill>
        <p:spPr>
          <a:xfrm flipH="1">
            <a:off x="2811955" y="8576779"/>
            <a:ext cx="1436980" cy="897797"/>
          </a:xfrm>
          <a:prstGeom prst="rect">
            <a:avLst/>
          </a:prstGeom>
          <a:ln>
            <a:solidFill>
              <a:srgbClr val="FF5050"/>
            </a:solidFill>
          </a:ln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84" t="3534" r="17210" b="9911"/>
          <a:stretch/>
        </p:blipFill>
        <p:spPr>
          <a:xfrm flipH="1">
            <a:off x="168955" y="8499120"/>
            <a:ext cx="1272959" cy="138868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1" t="33001" r="23683" b="34425"/>
          <a:stretch/>
        </p:blipFill>
        <p:spPr>
          <a:xfrm rot="16200000" flipV="1">
            <a:off x="3275210" y="5114006"/>
            <a:ext cx="1377512" cy="96713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34" t="12916" r="26638" b="7256"/>
          <a:stretch/>
        </p:blipFill>
        <p:spPr>
          <a:xfrm flipH="1">
            <a:off x="1543074" y="8638202"/>
            <a:ext cx="1038019" cy="1141819"/>
          </a:xfrm>
          <a:prstGeom prst="rect">
            <a:avLst/>
          </a:prstGeom>
          <a:ln>
            <a:solidFill>
              <a:srgbClr val="CC0066"/>
            </a:solidFill>
          </a:ln>
        </p:spPr>
      </p:pic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47" t="8375" r="20237"/>
          <a:stretch/>
        </p:blipFill>
        <p:spPr>
          <a:xfrm flipH="1">
            <a:off x="8411686" y="6608218"/>
            <a:ext cx="1054776" cy="1116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694" r="31859"/>
          <a:stretch/>
        </p:blipFill>
        <p:spPr>
          <a:xfrm flipH="1">
            <a:off x="8540242" y="8054153"/>
            <a:ext cx="975605" cy="948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32" r="22019"/>
          <a:stretch/>
        </p:blipFill>
        <p:spPr>
          <a:xfrm flipH="1">
            <a:off x="6404261" y="8468322"/>
            <a:ext cx="1166060" cy="987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6277" r="18512" b="11372"/>
          <a:stretch/>
        </p:blipFill>
        <p:spPr>
          <a:xfrm flipH="1">
            <a:off x="6735433" y="90459"/>
            <a:ext cx="2271882" cy="1419925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9495" y="7026238"/>
            <a:ext cx="1178180" cy="883636"/>
          </a:xfrm>
          <a:prstGeom prst="rect">
            <a:avLst/>
          </a:prstGeom>
          <a:ln>
            <a:solidFill>
              <a:srgbClr val="FF5050"/>
            </a:solidFill>
          </a:ln>
        </p:spPr>
      </p:pic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53" t="18953" r="20838" b="25699"/>
          <a:stretch/>
        </p:blipFill>
        <p:spPr>
          <a:xfrm rot="16200000" flipV="1">
            <a:off x="4213597" y="8227014"/>
            <a:ext cx="1125236" cy="743678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FB918C0-BB3D-86DB-5F9A-DA910F8C3CDE}"/>
              </a:ext>
            </a:extLst>
          </p:cNvPr>
          <p:cNvSpPr txBox="1"/>
          <p:nvPr/>
        </p:nvSpPr>
        <p:spPr>
          <a:xfrm>
            <a:off x="271515" y="6488227"/>
            <a:ext cx="3242820" cy="523220"/>
          </a:xfrm>
          <a:prstGeom prst="rect">
            <a:avLst/>
          </a:prstGeom>
          <a:noFill/>
          <a:ln w="28575">
            <a:solidFill>
              <a:srgbClr val="FF9966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ドドド</a:t>
            </a:r>
            <a:r>
              <a:rPr kumimoji="1" lang="ja-JP" altLang="en-US" sz="1400" dirty="0"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ドドン♪ドドカカ、ドドカカ♪</a:t>
            </a:r>
            <a:endParaRPr kumimoji="1" lang="en-US" altLang="ja-JP" sz="1400" dirty="0">
              <a:latin typeface="HG丸ｺﾞｼｯｸM-PRO" panose="020F0400000000000000" pitchFamily="50" charset="-128"/>
              <a:ea typeface="HG丸ｺﾞｼｯｸM-PRO" panose="020F0400000000000000" pitchFamily="50" charset="-128"/>
            </a:endParaRPr>
          </a:p>
          <a:p>
            <a:r>
              <a:rPr lang="ja-JP" altLang="en-US" sz="1400" dirty="0"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太鼓のばちさばきも上手でした</a:t>
            </a:r>
            <a:endParaRPr kumimoji="1" lang="ja-JP" altLang="en-US" sz="1400" dirty="0"/>
          </a:p>
        </p:txBody>
      </p:sp>
      <p:sp>
        <p:nvSpPr>
          <p:cNvPr id="36" name="吹き出し: 円形 35">
            <a:extLst>
              <a:ext uri="{FF2B5EF4-FFF2-40B4-BE49-F238E27FC236}">
                <a16:creationId xmlns:a16="http://schemas.microsoft.com/office/drawing/2014/main" id="{7368E1BF-B496-3CE4-7CB5-40A553F7A281}"/>
              </a:ext>
            </a:extLst>
          </p:cNvPr>
          <p:cNvSpPr/>
          <p:nvPr/>
        </p:nvSpPr>
        <p:spPr>
          <a:xfrm>
            <a:off x="5226788" y="8135862"/>
            <a:ext cx="1385462" cy="653395"/>
          </a:xfrm>
          <a:prstGeom prst="wedgeEllipseCallout">
            <a:avLst>
              <a:gd name="adj1" fmla="val -64929"/>
              <a:gd name="adj2" fmla="val -15306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1050" dirty="0"/>
              <a:t>２８０年</a:t>
            </a:r>
            <a:r>
              <a:rPr lang="ja-JP" altLang="en-US" sz="1050" dirty="0"/>
              <a:t>前から続いているんだって</a:t>
            </a:r>
            <a:endParaRPr kumimoji="1" lang="en-US" altLang="ja-JP" sz="1050" dirty="0"/>
          </a:p>
        </p:txBody>
      </p:sp>
      <p:pic>
        <p:nvPicPr>
          <p:cNvPr id="37" name="図 36" descr="白いバックグラウンドの前にある花&#10;&#10;中程度の精度で自動的に生成された説明">
            <a:extLst>
              <a:ext uri="{FF2B5EF4-FFF2-40B4-BE49-F238E27FC236}">
                <a16:creationId xmlns:a16="http://schemas.microsoft.com/office/drawing/2014/main" id="{6711A4E5-794E-F88C-96AE-A34D0E6BBF45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508" y="8872186"/>
            <a:ext cx="486897" cy="371330"/>
          </a:xfrm>
          <a:prstGeom prst="rect">
            <a:avLst/>
          </a:prstGeom>
        </p:spPr>
      </p:pic>
      <p:sp>
        <p:nvSpPr>
          <p:cNvPr id="38" name="吹き出し: 円形 37">
            <a:extLst>
              <a:ext uri="{FF2B5EF4-FFF2-40B4-BE49-F238E27FC236}">
                <a16:creationId xmlns:a16="http://schemas.microsoft.com/office/drawing/2014/main" id="{783238DE-1A7A-22C4-53EC-71FCBF020BB3}"/>
              </a:ext>
            </a:extLst>
          </p:cNvPr>
          <p:cNvSpPr/>
          <p:nvPr/>
        </p:nvSpPr>
        <p:spPr>
          <a:xfrm>
            <a:off x="4404375" y="6547130"/>
            <a:ext cx="1385462" cy="366543"/>
          </a:xfrm>
          <a:prstGeom prst="wedgeEllipseCallout">
            <a:avLst>
              <a:gd name="adj1" fmla="val 4438"/>
              <a:gd name="adj2" fmla="val 89529"/>
            </a:avLst>
          </a:prstGeom>
          <a:ln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100" dirty="0"/>
              <a:t>はい、ポーズ</a:t>
            </a:r>
            <a:endParaRPr kumimoji="1" lang="ja-JP" altLang="en-US" sz="1100" dirty="0"/>
          </a:p>
        </p:txBody>
      </p:sp>
      <p:pic>
        <p:nvPicPr>
          <p:cNvPr id="31" name="図 30" descr="床に座っている子供&#10;&#10;中程度の精度で自動的に生成された説明">
            <a:extLst>
              <a:ext uri="{FF2B5EF4-FFF2-40B4-BE49-F238E27FC236}">
                <a16:creationId xmlns:a16="http://schemas.microsoft.com/office/drawing/2014/main" id="{8B63D635-CC57-3E0F-FA91-664275403668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1" t="12327" r="30823" b="23811"/>
          <a:stretch/>
        </p:blipFill>
        <p:spPr>
          <a:xfrm>
            <a:off x="7228865" y="6488227"/>
            <a:ext cx="1084678" cy="943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図 34" descr="キッチンにいる子供&#10;&#10;中程度の精度で自動的に生成された説明">
            <a:extLst>
              <a:ext uri="{FF2B5EF4-FFF2-40B4-BE49-F238E27FC236}">
                <a16:creationId xmlns:a16="http://schemas.microsoft.com/office/drawing/2014/main" id="{0B47B50D-0005-2D48-98EA-F7AAF87C7661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48" t="11081" r="18046" b="11633"/>
          <a:stretch/>
        </p:blipFill>
        <p:spPr>
          <a:xfrm>
            <a:off x="7435841" y="8353539"/>
            <a:ext cx="1137243" cy="932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図 33" descr="テーブルの上に座っている子供たち&#10;&#10;中程度の精度で自動的に生成された説明">
            <a:extLst>
              <a:ext uri="{FF2B5EF4-FFF2-40B4-BE49-F238E27FC236}">
                <a16:creationId xmlns:a16="http://schemas.microsoft.com/office/drawing/2014/main" id="{B9D4C1EF-60BB-E341-E42B-54D631E8508C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22880" y="11516380"/>
            <a:ext cx="1327481" cy="995611"/>
          </a:xfrm>
          <a:prstGeom prst="rect">
            <a:avLst/>
          </a:prstGeom>
          <a:ln w="28575">
            <a:solidFill>
              <a:srgbClr val="FF3399"/>
            </a:solidFill>
          </a:ln>
        </p:spPr>
      </p:pic>
      <p:pic>
        <p:nvPicPr>
          <p:cNvPr id="40" name="図 39" descr="人, 屋内, テーブル, コンピュータ が含まれている画像&#10;&#10;自動的に生成された説明">
            <a:extLst>
              <a:ext uri="{FF2B5EF4-FFF2-40B4-BE49-F238E27FC236}">
                <a16:creationId xmlns:a16="http://schemas.microsoft.com/office/drawing/2014/main" id="{12AEF68A-F5C8-392C-1B8F-64615ED1ACA8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5" r="39295" b="16126"/>
          <a:stretch/>
        </p:blipFill>
        <p:spPr>
          <a:xfrm rot="10800000">
            <a:off x="7915646" y="9452077"/>
            <a:ext cx="1137243" cy="1167552"/>
          </a:xfrm>
          <a:prstGeom prst="rect">
            <a:avLst/>
          </a:prstGeom>
          <a:ln w="28575">
            <a:solidFill>
              <a:srgbClr val="CC0066"/>
            </a:solidFill>
          </a:ln>
        </p:spPr>
      </p:pic>
      <p:pic>
        <p:nvPicPr>
          <p:cNvPr id="42" name="図 41" descr="壁の前にいる女性&#10;&#10;中程度の精度で自動的に生成された説明">
            <a:extLst>
              <a:ext uri="{FF2B5EF4-FFF2-40B4-BE49-F238E27FC236}">
                <a16:creationId xmlns:a16="http://schemas.microsoft.com/office/drawing/2014/main" id="{DD5C95E4-E861-32DA-16B9-C22910BDD725}"/>
              </a:ext>
            </a:extLst>
          </p:cNvPr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2" t="11625" r="28904" b="5757"/>
          <a:stretch/>
        </p:blipFill>
        <p:spPr>
          <a:xfrm>
            <a:off x="5939607" y="6580939"/>
            <a:ext cx="1160169" cy="1460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思考の吹き出し: 雲形 43">
            <a:extLst>
              <a:ext uri="{FF2B5EF4-FFF2-40B4-BE49-F238E27FC236}">
                <a16:creationId xmlns:a16="http://schemas.microsoft.com/office/drawing/2014/main" id="{30046A2F-27FB-15CF-D185-1EC9A453A754}"/>
              </a:ext>
            </a:extLst>
          </p:cNvPr>
          <p:cNvSpPr/>
          <p:nvPr/>
        </p:nvSpPr>
        <p:spPr>
          <a:xfrm>
            <a:off x="7020619" y="7446443"/>
            <a:ext cx="1563324" cy="859249"/>
          </a:xfrm>
          <a:prstGeom prst="cloudCallout">
            <a:avLst>
              <a:gd name="adj1" fmla="val 18081"/>
              <a:gd name="adj2" fmla="val 4631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F9EAA6AF-04D9-441E-BBB2-B83D4285BFAC}"/>
              </a:ext>
            </a:extLst>
          </p:cNvPr>
          <p:cNvSpPr txBox="1"/>
          <p:nvPr/>
        </p:nvSpPr>
        <p:spPr>
          <a:xfrm>
            <a:off x="7258998" y="7569487"/>
            <a:ext cx="1225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>
                <a:latin typeface="HG丸ｺﾞｼｯｸM-PRO" panose="020F0400000000000000" pitchFamily="50" charset="-128"/>
                <a:ea typeface="HG丸ｺﾞｼｯｸM-PRO" panose="020F0400000000000000" pitchFamily="50" charset="-128"/>
              </a:rPr>
              <a:t>私たちもプチメイクをしてもらったよ！</a:t>
            </a:r>
            <a:endParaRPr kumimoji="1" lang="ja-JP" altLang="en-US" sz="1200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3BB4EFE3-F8B1-7D23-7A9A-75931032B083}"/>
              </a:ext>
            </a:extLst>
          </p:cNvPr>
          <p:cNvSpPr txBox="1"/>
          <p:nvPr/>
        </p:nvSpPr>
        <p:spPr>
          <a:xfrm>
            <a:off x="7538009" y="10759201"/>
            <a:ext cx="21176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300" dirty="0">
                <a:highlight>
                  <a:srgbClr val="99CCFF"/>
                </a:highlight>
              </a:rPr>
              <a:t>宮野浦保育園のぞう組さん</a:t>
            </a:r>
            <a:endParaRPr kumimoji="1" lang="en-US" altLang="ja-JP" sz="1300" dirty="0">
              <a:highlight>
                <a:srgbClr val="99CCFF"/>
              </a:highlight>
            </a:endParaRPr>
          </a:p>
          <a:p>
            <a:r>
              <a:rPr kumimoji="1" lang="ja-JP" altLang="en-US" sz="1400" dirty="0">
                <a:highlight>
                  <a:srgbClr val="99CCFF"/>
                </a:highlight>
              </a:rPr>
              <a:t>また来てね～</a:t>
            </a:r>
          </a:p>
        </p:txBody>
      </p:sp>
      <p:sp>
        <p:nvSpPr>
          <p:cNvPr id="51" name="吹き出し: 角を丸めた四角形 50">
            <a:extLst>
              <a:ext uri="{FF2B5EF4-FFF2-40B4-BE49-F238E27FC236}">
                <a16:creationId xmlns:a16="http://schemas.microsoft.com/office/drawing/2014/main" id="{79ADE961-FF1F-D40E-6BFA-2534F1B63E64}"/>
              </a:ext>
            </a:extLst>
          </p:cNvPr>
          <p:cNvSpPr/>
          <p:nvPr/>
        </p:nvSpPr>
        <p:spPr>
          <a:xfrm>
            <a:off x="7648500" y="11824937"/>
            <a:ext cx="646243" cy="604121"/>
          </a:xfrm>
          <a:prstGeom prst="wedgeRoundRectCallout">
            <a:avLst>
              <a:gd name="adj1" fmla="val 112098"/>
              <a:gd name="adj2" fmla="val -1304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A06F08E4-F635-88FF-0F6D-761FE0D03C50}"/>
              </a:ext>
            </a:extLst>
          </p:cNvPr>
          <p:cNvSpPr txBox="1"/>
          <p:nvPr/>
        </p:nvSpPr>
        <p:spPr>
          <a:xfrm>
            <a:off x="7662041" y="11802779"/>
            <a:ext cx="69464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50" dirty="0"/>
              <a:t>手作りの</a:t>
            </a:r>
            <a:endParaRPr lang="en-US" altLang="ja-JP" sz="1050" dirty="0"/>
          </a:p>
          <a:p>
            <a:r>
              <a:rPr kumimoji="1" lang="ja-JP" altLang="en-US" sz="1050" dirty="0"/>
              <a:t>お花を</a:t>
            </a:r>
            <a:endParaRPr kumimoji="1" lang="en-US" altLang="ja-JP" sz="1050" dirty="0"/>
          </a:p>
          <a:p>
            <a:r>
              <a:rPr lang="ja-JP" altLang="en-US" sz="1050" dirty="0"/>
              <a:t>どうぞ！</a:t>
            </a:r>
            <a:endParaRPr kumimoji="1"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1519010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</TotalTime>
  <Words>309</Words>
  <Application>Microsoft Office PowerPoint</Application>
  <PresentationFormat>A3 297x420 mm</PresentationFormat>
  <Paragraphs>27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AR P丸ゴシック体E</vt:lpstr>
      <vt:lpstr>HGP創英角ﾎﾟｯﾌﾟ体</vt:lpstr>
      <vt:lpstr>HG丸ｺﾞｼｯｸM-PRO</vt:lpstr>
      <vt:lpstr>Arial</vt:lpstr>
      <vt:lpstr>Calibri</vt:lpstr>
      <vt:lpstr>Office ​​テーマ</vt:lpstr>
      <vt:lpstr>PowerPoint プレゼンテーション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Mikako</dc:creator>
  <cp:lastModifiedBy>Kei Tamura</cp:lastModifiedBy>
  <cp:revision>66</cp:revision>
  <cp:lastPrinted>2025-01-20T02:23:43Z</cp:lastPrinted>
  <dcterms:created xsi:type="dcterms:W3CDTF">2018-05-27T04:51:24Z</dcterms:created>
  <dcterms:modified xsi:type="dcterms:W3CDTF">2025-01-20T07:29:21Z</dcterms:modified>
</cp:coreProperties>
</file>