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7104063" cy="10234613"/>
  <p:defaultTextStyle>
    <a:defPPr>
      <a:defRPr lang="ja-JP"/>
    </a:defPPr>
    <a:lvl1pPr marL="0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  <a:srgbClr val="FF6699"/>
    <a:srgbClr val="FFCCCC"/>
    <a:srgbClr val="33CCFF"/>
    <a:srgbClr val="3333FF"/>
    <a:srgbClr val="FFFFCC"/>
    <a:srgbClr val="CCFF99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112" y="-8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5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5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6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E14A-879F-4A0D-A745-3C189FF41BDD}" type="datetimeFigureOut">
              <a:rPr kumimoji="1" lang="ja-JP" altLang="en-US" smtClean="0"/>
              <a:pPr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吹き出し: 円形 91">
            <a:extLst>
              <a:ext uri="{FF2B5EF4-FFF2-40B4-BE49-F238E27FC236}">
                <a16:creationId xmlns:a16="http://schemas.microsoft.com/office/drawing/2014/main" id="{77DDC7CA-1B05-A5B7-8524-824EF88DB3F9}"/>
              </a:ext>
            </a:extLst>
          </p:cNvPr>
          <p:cNvSpPr/>
          <p:nvPr/>
        </p:nvSpPr>
        <p:spPr>
          <a:xfrm>
            <a:off x="3727020" y="4519051"/>
            <a:ext cx="1116921" cy="415591"/>
          </a:xfrm>
          <a:prstGeom prst="wedgeEllipseCallout">
            <a:avLst>
              <a:gd name="adj1" fmla="val -55520"/>
              <a:gd name="adj2" fmla="val 51490"/>
            </a:avLst>
          </a:prstGeom>
          <a:solidFill>
            <a:schemeClr val="bg1"/>
          </a:solidFill>
          <a:ln w="952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550B047-7426-EF16-A30C-29640523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85" y="4000808"/>
            <a:ext cx="1708068" cy="46166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B30FD1E-5F6A-3F44-3D13-6A517E75F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5" y="109238"/>
            <a:ext cx="3638271" cy="1217652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A3BD1E5-0668-1B80-EC8D-FFD19C3E4F7C}"/>
              </a:ext>
            </a:extLst>
          </p:cNvPr>
          <p:cNvSpPr txBox="1"/>
          <p:nvPr/>
        </p:nvSpPr>
        <p:spPr>
          <a:xfrm>
            <a:off x="4047488" y="1994"/>
            <a:ext cx="2197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１月２８日に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１月の</a:t>
            </a:r>
            <a:endParaRPr lang="en-US" altLang="ja-JP" sz="1200" dirty="0">
              <a:solidFill>
                <a:srgbClr val="00206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お誕生会を</a:t>
            </a:r>
            <a:r>
              <a:rPr kumimoji="1"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しました。</a:t>
            </a:r>
            <a:endParaRPr kumimoji="1" lang="en-US" altLang="ja-JP" sz="1200" dirty="0">
              <a:solidFill>
                <a:srgbClr val="00206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誕生児は１１月生まれ３名、１０月生まれ１名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先月欠席のため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のお友だち♪</a:t>
            </a:r>
            <a:endParaRPr lang="en-US" altLang="ja-JP" sz="1200" dirty="0">
              <a:solidFill>
                <a:srgbClr val="00206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solidFill>
                  <a:srgbClr val="00206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お祝いしてもらい嬉しさいっぱいのお誕生会でした。</a:t>
            </a:r>
            <a:endParaRPr lang="en-US" altLang="ja-JP" sz="1200" dirty="0">
              <a:solidFill>
                <a:srgbClr val="00206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solidFill>
                <a:srgbClr val="00206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4B6E7929-9DD6-D668-DAA3-18A1B23D8503}"/>
              </a:ext>
            </a:extLst>
          </p:cNvPr>
          <p:cNvSpPr/>
          <p:nvPr/>
        </p:nvSpPr>
        <p:spPr>
          <a:xfrm>
            <a:off x="294320" y="1396284"/>
            <a:ext cx="6545711" cy="24836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378628B-10FD-C056-FDC1-79018F4F1DA3}"/>
              </a:ext>
            </a:extLst>
          </p:cNvPr>
          <p:cNvSpPr txBox="1"/>
          <p:nvPr/>
        </p:nvSpPr>
        <p:spPr>
          <a:xfrm>
            <a:off x="2287962" y="1404988"/>
            <a:ext cx="2762797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ひとつ大きくなりました！</a:t>
            </a:r>
            <a:endParaRPr lang="en-US" altLang="ja-JP" sz="1400" b="1" dirty="0">
              <a:solidFill>
                <a:schemeClr val="accent5">
                  <a:lumMod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素敵な１年になりますように✨</a:t>
            </a:r>
            <a:endParaRPr lang="en-US" altLang="ja-JP" sz="1400" b="1" dirty="0">
              <a:solidFill>
                <a:schemeClr val="accent5">
                  <a:lumMod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60DA63A-F144-D9D2-2398-3CBF16A5BF0A}"/>
              </a:ext>
            </a:extLst>
          </p:cNvPr>
          <p:cNvSpPr txBox="1"/>
          <p:nvPr/>
        </p:nvSpPr>
        <p:spPr>
          <a:xfrm>
            <a:off x="2330283" y="4035248"/>
            <a:ext cx="18940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FFCC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＊得意なこと</a:t>
            </a:r>
            <a:r>
              <a:rPr kumimoji="1" lang="ja-JP" altLang="en-US" sz="1400" b="1" dirty="0">
                <a:solidFill>
                  <a:srgbClr val="FFFFCC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発表＊</a:t>
            </a:r>
            <a:endParaRPr kumimoji="1" lang="en-US" altLang="ja-JP" sz="1400" b="1" dirty="0">
              <a:solidFill>
                <a:srgbClr val="FFFFCC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100" b="1" dirty="0">
                <a:solidFill>
                  <a:srgbClr val="FFFFCC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endParaRPr kumimoji="1" lang="en-US" altLang="ja-JP" sz="1100" b="1" dirty="0">
              <a:solidFill>
                <a:srgbClr val="FFFFCC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1BC81A3-5A6D-F43F-D67C-60B53D61D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70" y="6360855"/>
            <a:ext cx="2129579" cy="26679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50E01C-5D55-E196-FDCC-5019B3D8A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93" y="3940994"/>
            <a:ext cx="1039340" cy="75104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94DAA3B-A3A3-7622-354D-FA5A7A81C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8" y="6365011"/>
            <a:ext cx="2129579" cy="26679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2D3AC59-5A12-961E-8095-B845DF74B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2" y="6355613"/>
            <a:ext cx="2129579" cy="26679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A64056-A935-12A2-B274-8724756857C8}"/>
              </a:ext>
            </a:extLst>
          </p:cNvPr>
          <p:cNvSpPr txBox="1"/>
          <p:nvPr/>
        </p:nvSpPr>
        <p:spPr>
          <a:xfrm>
            <a:off x="4210186" y="3387728"/>
            <a:ext cx="15664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わたし</a:t>
            </a:r>
            <a:r>
              <a:rPr kumimoji="1"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kumimoji="1" lang="en-US" altLang="ja-JP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</a:p>
          <a:p>
            <a:r>
              <a:rPr lang="ja-JP" altLang="en-US" sz="1100" b="1" dirty="0">
                <a:solidFill>
                  <a:srgbClr val="FF66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600" b="1" dirty="0">
                <a:solidFill>
                  <a:srgbClr val="FFC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</a:t>
            </a:r>
            <a:r>
              <a:rPr lang="ja-JP" altLang="en-US" sz="1600" b="1" dirty="0">
                <a:solidFill>
                  <a:srgbClr val="FFC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３さい！</a:t>
            </a:r>
            <a:r>
              <a:rPr kumimoji="1" lang="ja-JP" altLang="en-US" sz="1600" b="1" dirty="0">
                <a:solidFill>
                  <a:srgbClr val="FFC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」</a:t>
            </a:r>
            <a:endParaRPr kumimoji="1" lang="en-US" altLang="ja-JP" sz="1600" b="1" dirty="0">
              <a:solidFill>
                <a:srgbClr val="FFC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E38A25E-E1FE-1483-65CB-56BBED510198}"/>
              </a:ext>
            </a:extLst>
          </p:cNvPr>
          <p:cNvSpPr txBox="1"/>
          <p:nvPr/>
        </p:nvSpPr>
        <p:spPr>
          <a:xfrm>
            <a:off x="396745" y="3216061"/>
            <a:ext cx="16378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何歳になりましたか？</a:t>
            </a:r>
            <a:endParaRPr lang="en-US" altLang="ja-JP" sz="11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r>
              <a:rPr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わたしは</a:t>
            </a:r>
            <a:r>
              <a:rPr kumimoji="1" lang="en-US" altLang="ja-JP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</a:p>
          <a:p>
            <a:r>
              <a:rPr lang="ja-JP" altLang="en-US" sz="1100" b="1" dirty="0">
                <a:solidFill>
                  <a:srgbClr val="FF66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600" b="1" dirty="0">
                <a:solidFill>
                  <a:srgbClr val="FF66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「５</a:t>
            </a:r>
            <a:r>
              <a:rPr lang="ja-JP" altLang="en-US" sz="1600" b="1" dirty="0">
                <a:solidFill>
                  <a:srgbClr val="FF66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さい！</a:t>
            </a:r>
            <a:r>
              <a:rPr kumimoji="1" lang="ja-JP" altLang="en-US" sz="1600" b="1" dirty="0">
                <a:solidFill>
                  <a:srgbClr val="FF66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」</a:t>
            </a:r>
            <a:endParaRPr kumimoji="1" lang="en-US" altLang="ja-JP" sz="1600" b="1" dirty="0">
              <a:solidFill>
                <a:srgbClr val="FF6699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3D8B7CA-9A94-C12E-A2CD-59C896F7852A}"/>
              </a:ext>
            </a:extLst>
          </p:cNvPr>
          <p:cNvSpPr txBox="1"/>
          <p:nvPr/>
        </p:nvSpPr>
        <p:spPr>
          <a:xfrm>
            <a:off x="5390300" y="3285706"/>
            <a:ext cx="1396536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05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わたし</a:t>
            </a:r>
            <a:r>
              <a:rPr kumimoji="1" lang="ja-JP" altLang="en-US" sz="105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kumimoji="1" lang="en-US" altLang="ja-JP" sz="105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</a:p>
          <a:p>
            <a:r>
              <a:rPr lang="ja-JP" altLang="en-US" sz="105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400" b="1" dirty="0">
                <a:solidFill>
                  <a:srgbClr val="FF006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</a:t>
            </a:r>
            <a:r>
              <a:rPr lang="ja-JP" altLang="en-US" sz="1400" b="1" dirty="0">
                <a:solidFill>
                  <a:srgbClr val="FF006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２さい！</a:t>
            </a:r>
            <a:r>
              <a:rPr kumimoji="1" lang="ja-JP" altLang="en-US" sz="1400" b="1" dirty="0">
                <a:solidFill>
                  <a:srgbClr val="FF006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」</a:t>
            </a:r>
            <a:endParaRPr kumimoji="1" lang="en-US" altLang="ja-JP" sz="1400" b="1" dirty="0">
              <a:solidFill>
                <a:srgbClr val="FF006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759DAB0-C8BD-3CA2-8F8F-DAEE87015CAC}"/>
              </a:ext>
            </a:extLst>
          </p:cNvPr>
          <p:cNvSpPr txBox="1"/>
          <p:nvPr/>
        </p:nvSpPr>
        <p:spPr>
          <a:xfrm>
            <a:off x="2691706" y="2116588"/>
            <a:ext cx="1846543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好きなあそびや</a:t>
            </a:r>
            <a:endParaRPr lang="en-US" altLang="ja-JP" sz="1400" dirty="0">
              <a:solidFill>
                <a:srgbClr val="7030A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好きなたべものなど</a:t>
            </a:r>
            <a:endParaRPr lang="en-US" altLang="ja-JP" sz="1400" dirty="0">
              <a:solidFill>
                <a:srgbClr val="7030A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インタビューに</a:t>
            </a:r>
            <a:endParaRPr kumimoji="1" lang="en-US" altLang="ja-JP" sz="1400" dirty="0">
              <a:solidFill>
                <a:srgbClr val="7030A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答えてくれ</a:t>
            </a:r>
            <a:r>
              <a:rPr lang="ja-JP" altLang="en-US" sz="1400" dirty="0">
                <a:solidFill>
                  <a:srgbClr val="7030A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ました。</a:t>
            </a:r>
            <a:endParaRPr kumimoji="1" lang="en-US" altLang="ja-JP" sz="1400" dirty="0">
              <a:solidFill>
                <a:srgbClr val="7030A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F54F8DB-58F4-17C5-C985-23CF2E6D1EE2}"/>
              </a:ext>
            </a:extLst>
          </p:cNvPr>
          <p:cNvSpPr/>
          <p:nvPr/>
        </p:nvSpPr>
        <p:spPr>
          <a:xfrm>
            <a:off x="3072152" y="9475218"/>
            <a:ext cx="226615" cy="2145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2FC2C28-4E3E-0CB5-649C-198E8FC6FD5D}"/>
              </a:ext>
            </a:extLst>
          </p:cNvPr>
          <p:cNvSpPr/>
          <p:nvPr/>
        </p:nvSpPr>
        <p:spPr>
          <a:xfrm flipH="1">
            <a:off x="3320993" y="9610261"/>
            <a:ext cx="231235" cy="226795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EE59D4EF-1D76-CF10-F8B1-2F286A0CFE35}"/>
              </a:ext>
            </a:extLst>
          </p:cNvPr>
          <p:cNvSpPr/>
          <p:nvPr/>
        </p:nvSpPr>
        <p:spPr>
          <a:xfrm>
            <a:off x="3714250" y="6737581"/>
            <a:ext cx="226615" cy="2145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84CF5B-5B51-75BC-B67E-80CB4AD5685C}"/>
              </a:ext>
            </a:extLst>
          </p:cNvPr>
          <p:cNvSpPr/>
          <p:nvPr/>
        </p:nvSpPr>
        <p:spPr>
          <a:xfrm rot="21036938">
            <a:off x="3306813" y="8590261"/>
            <a:ext cx="115752" cy="77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E8424C-BF25-4B67-B869-5BFE18C25C18}"/>
              </a:ext>
            </a:extLst>
          </p:cNvPr>
          <p:cNvSpPr/>
          <p:nvPr/>
        </p:nvSpPr>
        <p:spPr>
          <a:xfrm rot="21036938">
            <a:off x="1923349" y="8584351"/>
            <a:ext cx="69117" cy="80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7443DC-F0B7-0F49-3A8F-BCE0431CBB2E}"/>
              </a:ext>
            </a:extLst>
          </p:cNvPr>
          <p:cNvSpPr/>
          <p:nvPr/>
        </p:nvSpPr>
        <p:spPr>
          <a:xfrm rot="21036938">
            <a:off x="1275348" y="6435602"/>
            <a:ext cx="69117" cy="80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5C20825-2232-4C40-EB36-9415E9967AD8}"/>
              </a:ext>
            </a:extLst>
          </p:cNvPr>
          <p:cNvSpPr/>
          <p:nvPr/>
        </p:nvSpPr>
        <p:spPr>
          <a:xfrm rot="20497946">
            <a:off x="296221" y="6628478"/>
            <a:ext cx="88967" cy="106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3DB91EF-1D56-038C-8A65-F41FB20139C0}"/>
              </a:ext>
            </a:extLst>
          </p:cNvPr>
          <p:cNvSpPr/>
          <p:nvPr/>
        </p:nvSpPr>
        <p:spPr>
          <a:xfrm rot="178977">
            <a:off x="2003414" y="6755144"/>
            <a:ext cx="69117" cy="80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D08C60C-4748-AD4A-4296-9156D9BE08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5561" r="17116" b="5238"/>
          <a:stretch/>
        </p:blipFill>
        <p:spPr>
          <a:xfrm>
            <a:off x="6157934" y="388464"/>
            <a:ext cx="646961" cy="87201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0FCC2A-7AE5-1DCC-32EC-F43080977484}"/>
              </a:ext>
            </a:extLst>
          </p:cNvPr>
          <p:cNvSpPr txBox="1"/>
          <p:nvPr/>
        </p:nvSpPr>
        <p:spPr>
          <a:xfrm>
            <a:off x="1082443" y="359387"/>
            <a:ext cx="22621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 　　 </a:t>
            </a:r>
            <a:r>
              <a:rPr lang="en-US" altLang="ja-JP" sz="16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r>
              <a:rPr kumimoji="1" lang="ja-JP" altLang="en-US" sz="16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endParaRPr kumimoji="1" lang="en-US" altLang="ja-JP" sz="1600" b="1" dirty="0">
              <a:solidFill>
                <a:schemeClr val="accent6">
                  <a:lumMod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8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おたんじょうかい  </a:t>
            </a:r>
            <a:endParaRPr kumimoji="1" lang="ja-JP" altLang="en-US" sz="1800" b="1" dirty="0">
              <a:solidFill>
                <a:schemeClr val="accent6">
                  <a:lumMod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77D4717-DEF2-164C-76A6-A0C670B7CCA8}"/>
              </a:ext>
            </a:extLst>
          </p:cNvPr>
          <p:cNvSpPr txBox="1"/>
          <p:nvPr/>
        </p:nvSpPr>
        <p:spPr>
          <a:xfrm>
            <a:off x="1692245" y="3324833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05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ぼく</a:t>
            </a:r>
            <a:r>
              <a:rPr kumimoji="1"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kumimoji="1"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</a:p>
          <a:p>
            <a:r>
              <a:rPr lang="ja-JP" altLang="en-US" sz="110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6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「４</a:t>
            </a:r>
            <a:r>
              <a:rPr lang="ja-JP" altLang="en-US" sz="16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さい！</a:t>
            </a:r>
            <a:r>
              <a:rPr kumimoji="1" lang="ja-JP" altLang="en-US" sz="16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」</a:t>
            </a:r>
            <a:endParaRPr kumimoji="1" lang="en-US" altLang="ja-JP" sz="1600" b="1" dirty="0">
              <a:solidFill>
                <a:srgbClr val="00B05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82" name="吹き出し: 円形 81">
            <a:extLst>
              <a:ext uri="{FF2B5EF4-FFF2-40B4-BE49-F238E27FC236}">
                <a16:creationId xmlns:a16="http://schemas.microsoft.com/office/drawing/2014/main" id="{EE711D1F-34ED-4A0B-5178-B61C6F72CDAD}"/>
              </a:ext>
            </a:extLst>
          </p:cNvPr>
          <p:cNvSpPr/>
          <p:nvPr/>
        </p:nvSpPr>
        <p:spPr>
          <a:xfrm>
            <a:off x="12627" y="5338282"/>
            <a:ext cx="1337944" cy="663840"/>
          </a:xfrm>
          <a:prstGeom prst="wedgeEllipseCallout">
            <a:avLst>
              <a:gd name="adj1" fmla="val 4650"/>
              <a:gd name="adj2" fmla="val -76129"/>
            </a:avLst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吹き出し: 円形 100">
            <a:extLst>
              <a:ext uri="{FF2B5EF4-FFF2-40B4-BE49-F238E27FC236}">
                <a16:creationId xmlns:a16="http://schemas.microsoft.com/office/drawing/2014/main" id="{DDF8B349-DC83-90C0-8733-F48F6B558A83}"/>
              </a:ext>
            </a:extLst>
          </p:cNvPr>
          <p:cNvSpPr/>
          <p:nvPr/>
        </p:nvSpPr>
        <p:spPr>
          <a:xfrm>
            <a:off x="1347352" y="4267978"/>
            <a:ext cx="982931" cy="382583"/>
          </a:xfrm>
          <a:prstGeom prst="wedgeEllipseCallout">
            <a:avLst>
              <a:gd name="adj1" fmla="val -27255"/>
              <a:gd name="adj2" fmla="val 68182"/>
            </a:avLst>
          </a:prstGeom>
          <a:solidFill>
            <a:schemeClr val="bg1"/>
          </a:solidFill>
          <a:ln w="952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2987B97-4396-BE0F-E96E-FC1308099866}"/>
              </a:ext>
            </a:extLst>
          </p:cNvPr>
          <p:cNvSpPr txBox="1"/>
          <p:nvPr/>
        </p:nvSpPr>
        <p:spPr>
          <a:xfrm>
            <a:off x="1329759" y="4344342"/>
            <a:ext cx="12105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ジャーンプ</a:t>
            </a:r>
            <a:r>
              <a:rPr lang="en-US" altLang="ja-JP" sz="105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‼</a:t>
            </a:r>
          </a:p>
          <a:p>
            <a:endParaRPr lang="en-US" altLang="ja-JP" sz="1050" b="1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5DFBBAE0-04CD-D468-7131-A08618E70D65}"/>
              </a:ext>
            </a:extLst>
          </p:cNvPr>
          <p:cNvSpPr/>
          <p:nvPr/>
        </p:nvSpPr>
        <p:spPr>
          <a:xfrm>
            <a:off x="2374693" y="5719198"/>
            <a:ext cx="1116921" cy="415591"/>
          </a:xfrm>
          <a:prstGeom prst="wedgeEllipseCallout">
            <a:avLst>
              <a:gd name="adj1" fmla="val 4203"/>
              <a:gd name="adj2" fmla="val -84708"/>
            </a:avLst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E21F4C-08D9-E5FB-AE20-5D7F093025B3}"/>
              </a:ext>
            </a:extLst>
          </p:cNvPr>
          <p:cNvSpPr txBox="1"/>
          <p:nvPr/>
        </p:nvSpPr>
        <p:spPr>
          <a:xfrm>
            <a:off x="2408945" y="5811850"/>
            <a:ext cx="121058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はいポーズ</a:t>
            </a:r>
            <a:r>
              <a:rPr lang="en-US" altLang="ja-JP" sz="1050" dirty="0">
                <a:solidFill>
                  <a:srgbClr val="00B0F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‼</a:t>
            </a:r>
          </a:p>
          <a:p>
            <a:endParaRPr lang="en-US" altLang="ja-JP" sz="800" dirty="0">
              <a:solidFill>
                <a:srgbClr val="00B0F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9881CA-DF3F-7324-7E0E-86DAD49E7C06}"/>
              </a:ext>
            </a:extLst>
          </p:cNvPr>
          <p:cNvSpPr/>
          <p:nvPr/>
        </p:nvSpPr>
        <p:spPr>
          <a:xfrm>
            <a:off x="4324663" y="7761238"/>
            <a:ext cx="157823" cy="5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F84FD53-4356-21D2-9519-EDD142B748B3}"/>
              </a:ext>
            </a:extLst>
          </p:cNvPr>
          <p:cNvSpPr/>
          <p:nvPr/>
        </p:nvSpPr>
        <p:spPr>
          <a:xfrm>
            <a:off x="4224360" y="7884834"/>
            <a:ext cx="19109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DBC3987-B76B-4301-374E-4B7A0910578F}"/>
              </a:ext>
            </a:extLst>
          </p:cNvPr>
          <p:cNvSpPr/>
          <p:nvPr/>
        </p:nvSpPr>
        <p:spPr>
          <a:xfrm rot="290894">
            <a:off x="4163386" y="7769598"/>
            <a:ext cx="199931" cy="49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415D0DE-F224-1872-D2FA-363106E1F82A}"/>
              </a:ext>
            </a:extLst>
          </p:cNvPr>
          <p:cNvSpPr/>
          <p:nvPr/>
        </p:nvSpPr>
        <p:spPr>
          <a:xfrm rot="20390802">
            <a:off x="3087271" y="8883419"/>
            <a:ext cx="7460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FBBD8412-F5D6-FB29-4DB4-A22582521A57}"/>
              </a:ext>
            </a:extLst>
          </p:cNvPr>
          <p:cNvSpPr/>
          <p:nvPr/>
        </p:nvSpPr>
        <p:spPr>
          <a:xfrm>
            <a:off x="3407292" y="7284251"/>
            <a:ext cx="420266" cy="380197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6EC8CE04-DC53-208F-E716-45CE419ED883}"/>
              </a:ext>
            </a:extLst>
          </p:cNvPr>
          <p:cNvSpPr/>
          <p:nvPr/>
        </p:nvSpPr>
        <p:spPr>
          <a:xfrm>
            <a:off x="396745" y="9367139"/>
            <a:ext cx="470832" cy="4660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C31D164-E3E7-20BF-B923-4EBE7C103408}"/>
              </a:ext>
            </a:extLst>
          </p:cNvPr>
          <p:cNvSpPr/>
          <p:nvPr/>
        </p:nvSpPr>
        <p:spPr>
          <a:xfrm>
            <a:off x="3703373" y="7600290"/>
            <a:ext cx="279208" cy="2559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吹き出し: 円形 103">
            <a:extLst>
              <a:ext uri="{FF2B5EF4-FFF2-40B4-BE49-F238E27FC236}">
                <a16:creationId xmlns:a16="http://schemas.microsoft.com/office/drawing/2014/main" id="{E314F45E-4F56-7DE3-E2E5-74852AADEAFC}"/>
              </a:ext>
            </a:extLst>
          </p:cNvPr>
          <p:cNvSpPr/>
          <p:nvPr/>
        </p:nvSpPr>
        <p:spPr>
          <a:xfrm>
            <a:off x="5758592" y="5532609"/>
            <a:ext cx="1038826" cy="567764"/>
          </a:xfrm>
          <a:prstGeom prst="wedgeEllipseCallout">
            <a:avLst>
              <a:gd name="adj1" fmla="val -50132"/>
              <a:gd name="adj2" fmla="val -101151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297090C-237A-80AC-F432-11B3F047D5D7}"/>
              </a:ext>
            </a:extLst>
          </p:cNvPr>
          <p:cNvSpPr txBox="1"/>
          <p:nvPr/>
        </p:nvSpPr>
        <p:spPr>
          <a:xfrm>
            <a:off x="5758592" y="5619459"/>
            <a:ext cx="12029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accent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私もジャンプ</a:t>
            </a:r>
            <a:endParaRPr lang="en-US" altLang="ja-JP" sz="1050" b="1" dirty="0">
              <a:solidFill>
                <a:schemeClr val="accent3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50" b="1" dirty="0">
                <a:solidFill>
                  <a:schemeClr val="accent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できるよ！</a:t>
            </a:r>
            <a:endParaRPr lang="en-US" altLang="ja-JP" sz="1050" b="1" dirty="0">
              <a:solidFill>
                <a:schemeClr val="accent3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800" b="1" dirty="0">
              <a:solidFill>
                <a:schemeClr val="accent3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3FEAF96-1AAD-0DA8-BBCB-EAC1470F3AF7}"/>
              </a:ext>
            </a:extLst>
          </p:cNvPr>
          <p:cNvSpPr txBox="1"/>
          <p:nvPr/>
        </p:nvSpPr>
        <p:spPr>
          <a:xfrm>
            <a:off x="54243" y="5453446"/>
            <a:ext cx="136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66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側転が出来るようになったよ</a:t>
            </a:r>
            <a:r>
              <a:rPr lang="en-US" altLang="ja-JP" sz="1200" b="1" dirty="0">
                <a:solidFill>
                  <a:srgbClr val="FF6699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‼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74F93BBD-E11C-467E-E8CB-A551A64119F9}"/>
              </a:ext>
            </a:extLst>
          </p:cNvPr>
          <p:cNvSpPr/>
          <p:nvPr/>
        </p:nvSpPr>
        <p:spPr>
          <a:xfrm rot="21301962">
            <a:off x="4706538" y="7948804"/>
            <a:ext cx="19089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C44E54B3-C40A-9DC9-AFF3-3F4E4E311A61}"/>
              </a:ext>
            </a:extLst>
          </p:cNvPr>
          <p:cNvSpPr/>
          <p:nvPr/>
        </p:nvSpPr>
        <p:spPr>
          <a:xfrm rot="20889591">
            <a:off x="4605800" y="7065718"/>
            <a:ext cx="19089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F7EFBCAC-7EA1-6344-C9D0-8FB207F7394D}"/>
              </a:ext>
            </a:extLst>
          </p:cNvPr>
          <p:cNvSpPr/>
          <p:nvPr/>
        </p:nvSpPr>
        <p:spPr>
          <a:xfrm>
            <a:off x="5090830" y="8200959"/>
            <a:ext cx="1651068" cy="11187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46145829-29B8-CFE4-75C6-C928168104EF}"/>
              </a:ext>
            </a:extLst>
          </p:cNvPr>
          <p:cNvSpPr txBox="1"/>
          <p:nvPr/>
        </p:nvSpPr>
        <p:spPr>
          <a:xfrm>
            <a:off x="5130233" y="8440060"/>
            <a:ext cx="161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先生方やお友だちみんなにお祝いをしてもらい</a:t>
            </a:r>
            <a:endParaRPr lang="en-US" altLang="ja-JP" sz="1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とても嬉しそうでした♪</a:t>
            </a:r>
            <a:endParaRPr lang="en-US" altLang="ja-JP" sz="1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9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900" b="1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C35BA23F-009C-4378-14A4-92F90B356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15058" r="45719" b="16675"/>
          <a:stretch/>
        </p:blipFill>
        <p:spPr>
          <a:xfrm>
            <a:off x="1532748" y="1502345"/>
            <a:ext cx="989572" cy="1878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00750460-9865-99AD-5138-EE08E433C5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4593" r="56018" b="1187"/>
          <a:stretch/>
        </p:blipFill>
        <p:spPr>
          <a:xfrm>
            <a:off x="5446941" y="1813958"/>
            <a:ext cx="1089430" cy="151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2C81C940-10F9-A515-3AD2-5258E5F956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9" t="8104" r="41372" b="-4305"/>
          <a:stretch/>
        </p:blipFill>
        <p:spPr>
          <a:xfrm>
            <a:off x="4675443" y="1705041"/>
            <a:ext cx="856782" cy="1906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8DD261AA-B7AB-C0C7-89ED-5055DF106D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10930" r="36206" b="1628"/>
          <a:stretch/>
        </p:blipFill>
        <p:spPr>
          <a:xfrm>
            <a:off x="457684" y="1356102"/>
            <a:ext cx="1174348" cy="1979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81B126D9-EC19-36B9-EF36-7DF4913657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24606" r="34015" b="10590"/>
          <a:stretch/>
        </p:blipFill>
        <p:spPr>
          <a:xfrm>
            <a:off x="169125" y="4162486"/>
            <a:ext cx="1118713" cy="1167011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24CE3780-C218-93C2-1648-2DA6ADF43C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r="19357" b="-131"/>
          <a:stretch/>
        </p:blipFill>
        <p:spPr>
          <a:xfrm>
            <a:off x="1416189" y="4725356"/>
            <a:ext cx="958504" cy="157571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5E15069C-1B70-D8A0-DD9F-2E0E6D0325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2" t="15259" r="23438" b="-1468"/>
          <a:stretch/>
        </p:blipFill>
        <p:spPr>
          <a:xfrm>
            <a:off x="2431222" y="4528996"/>
            <a:ext cx="913379" cy="1031904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234397C1-3411-3335-5AA1-92CF42D5DC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t="11267" r="34708" b="5884"/>
          <a:stretch/>
        </p:blipFill>
        <p:spPr>
          <a:xfrm>
            <a:off x="3619267" y="4946757"/>
            <a:ext cx="791177" cy="1372033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CA3FE26-0BC5-8855-9FDC-0A0FF762F151}"/>
              </a:ext>
            </a:extLst>
          </p:cNvPr>
          <p:cNvSpPr txBox="1"/>
          <p:nvPr/>
        </p:nvSpPr>
        <p:spPr>
          <a:xfrm>
            <a:off x="3877022" y="4504153"/>
            <a:ext cx="8806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FF99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ジャンプ</a:t>
            </a:r>
            <a:endParaRPr lang="en-US" altLang="ja-JP" sz="1050" b="1" dirty="0">
              <a:solidFill>
                <a:srgbClr val="FF9933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50" b="1" dirty="0">
                <a:solidFill>
                  <a:srgbClr val="FF99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出来たよ♪</a:t>
            </a:r>
            <a:endParaRPr lang="en-US" altLang="ja-JP" sz="1050" b="1" dirty="0">
              <a:solidFill>
                <a:srgbClr val="FF9933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800" b="1" dirty="0">
              <a:solidFill>
                <a:srgbClr val="00B0F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37780914-2C33-932B-200F-297CBAC68A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 t="6103" r="29876" b="3234"/>
          <a:stretch/>
        </p:blipFill>
        <p:spPr>
          <a:xfrm>
            <a:off x="4641670" y="4936440"/>
            <a:ext cx="1116922" cy="1382350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1901AC1A-A460-1ECF-24D2-0B13CB2420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2" t="8458" r="28351" b="845"/>
          <a:stretch/>
        </p:blipFill>
        <p:spPr>
          <a:xfrm>
            <a:off x="5816677" y="4014321"/>
            <a:ext cx="858726" cy="1116512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12E443F8-DCD8-4F9A-281A-FD8F9F0696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13165" r="6653" b="10241"/>
          <a:stretch/>
        </p:blipFill>
        <p:spPr>
          <a:xfrm>
            <a:off x="200769" y="6693973"/>
            <a:ext cx="3626788" cy="2396176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ECF94418-4448-B18B-106C-977B62E927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9900" r="48659" b="-569"/>
          <a:stretch/>
        </p:blipFill>
        <p:spPr>
          <a:xfrm>
            <a:off x="3901453" y="6682617"/>
            <a:ext cx="815017" cy="1628397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A27777CD-5FBB-9E36-89AC-5101E83AD5F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9" t="15477" r="12329" b="2587"/>
          <a:stretch/>
        </p:blipFill>
        <p:spPr>
          <a:xfrm>
            <a:off x="4796912" y="6707448"/>
            <a:ext cx="952316" cy="130214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A36744A-8EC2-DA37-4C7C-CFF02BFA5A5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t="13363" r="25829" b="3920"/>
          <a:stretch/>
        </p:blipFill>
        <p:spPr>
          <a:xfrm>
            <a:off x="5815988" y="6697337"/>
            <a:ext cx="951455" cy="13021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E511ACA-CF5C-714D-A102-121EEC96585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5" t="5448" r="9706" b="6780"/>
          <a:stretch/>
        </p:blipFill>
        <p:spPr>
          <a:xfrm>
            <a:off x="3918669" y="8380864"/>
            <a:ext cx="1189241" cy="116846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DB0DCF-8060-1288-0911-25DE548431E1}"/>
              </a:ext>
            </a:extLst>
          </p:cNvPr>
          <p:cNvSpPr txBox="1"/>
          <p:nvPr/>
        </p:nvSpPr>
        <p:spPr>
          <a:xfrm>
            <a:off x="517926" y="9122148"/>
            <a:ext cx="2926571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おたんじょうび　</a:t>
            </a:r>
            <a:endParaRPr kumimoji="1" lang="en-US" altLang="ja-JP" dirty="0"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おめでとうございます</a:t>
            </a:r>
          </a:p>
        </p:txBody>
      </p:sp>
    </p:spTree>
    <p:extLst>
      <p:ext uri="{BB962C8B-B14F-4D97-AF65-F5344CB8AC3E}">
        <p14:creationId xmlns:p14="http://schemas.microsoft.com/office/powerpoint/2010/main" val="151901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162</Words>
  <Application>Microsoft Office PowerPoint</Application>
  <PresentationFormat>A4 210 x 297 mm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Arial</vt:lpstr>
      <vt:lpstr>Calibri</vt:lpstr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Mikako</dc:creator>
  <cp:lastModifiedBy>Kei Tamura</cp:lastModifiedBy>
  <cp:revision>65</cp:revision>
  <cp:lastPrinted>2023-10-13T06:33:37Z</cp:lastPrinted>
  <dcterms:created xsi:type="dcterms:W3CDTF">2018-05-27T04:51:24Z</dcterms:created>
  <dcterms:modified xsi:type="dcterms:W3CDTF">2024-12-27T06:02:07Z</dcterms:modified>
</cp:coreProperties>
</file>