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6699"/>
    <a:srgbClr val="FFCCCC"/>
    <a:srgbClr val="CCFF99"/>
    <a:srgbClr val="3333FF"/>
    <a:srgbClr val="FF0066"/>
    <a:srgbClr val="FF3300"/>
    <a:srgbClr val="FF9933"/>
    <a:srgbClr val="FFCC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1344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27T07:52:43.98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8 24575,'2'0'0,"3"0"0,2 0 0,2-2 0,1 1 0,1-1 0,-1 1 0,-1 0 0,0 0 0,1 1 0,-1 0 0,0 0 0,-1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27T07:53:02.67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24575,'1'0'0,"2"0"0,1 0 0,2 0 0,0 0 0,1 0 0,0 0 0,0 0 0,0 0 0,0 0 0,0 0 0,0 0 0,0 0 0,1 0 0,0 0 0,2 0 0,-1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57C20-32C3-450D-95DA-F80D73AD6207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3A205-5199-4703-A032-9C85B87DBD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741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C3A205-5199-4703-A032-9C85B87DBDB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686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1"/>
            <a:ext cx="5829300" cy="212337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568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53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891" y="740658"/>
            <a:ext cx="1620440" cy="1577622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59570" y="740658"/>
            <a:ext cx="4747022" cy="1577622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157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74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15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59569" y="4315530"/>
            <a:ext cx="3183731" cy="1220135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57600" y="4315530"/>
            <a:ext cx="3183731" cy="1220135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2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30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67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6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00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8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E14A-879F-4A0D-A745-3C189FF41BDD}" type="datetimeFigureOut">
              <a:rPr kumimoji="1" lang="ja-JP" altLang="en-US" smtClean="0"/>
              <a:pPr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93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16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1" indent="-359181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5" indent="-299317" algn="l" defTabSz="957816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957816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957816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18" Type="http://schemas.openxmlformats.org/officeDocument/2006/relationships/customXml" Target="../ink/ink2.xml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9.jpeg"/><Relationship Id="rId5" Type="http://schemas.openxmlformats.org/officeDocument/2006/relationships/image" Target="../media/image3.jp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19" Type="http://schemas.openxmlformats.org/officeDocument/2006/relationships/image" Target="../media/image15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FB30FD1E-5F6A-3F44-3D13-6A517E75F9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807" y="199167"/>
            <a:ext cx="3411908" cy="1127551"/>
          </a:xfrm>
          <a:prstGeom prst="rect">
            <a:avLst/>
          </a:prstGeom>
        </p:spPr>
      </p:pic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1A729206-27CF-0721-C1ED-F59AA1084110}"/>
              </a:ext>
            </a:extLst>
          </p:cNvPr>
          <p:cNvSpPr txBox="1"/>
          <p:nvPr/>
        </p:nvSpPr>
        <p:spPr>
          <a:xfrm>
            <a:off x="1949671" y="290950"/>
            <a:ext cx="2108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en-US" altLang="ja-JP" sz="1800" b="1" dirty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8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 おたんじょうかい</a:t>
            </a:r>
            <a:endParaRPr kumimoji="1" lang="ja-JP" altLang="en-US" sz="1800" b="1" dirty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2A3BD1E5-0668-1B80-EC8D-FFD19C3E4F7C}"/>
              </a:ext>
            </a:extLst>
          </p:cNvPr>
          <p:cNvSpPr txBox="1"/>
          <p:nvPr/>
        </p:nvSpPr>
        <p:spPr>
          <a:xfrm>
            <a:off x="4804769" y="99680"/>
            <a:ext cx="20313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solidFill>
                  <a:srgbClr val="00206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９月１８日に９月の</a:t>
            </a:r>
            <a:endParaRPr lang="en-US" altLang="ja-JP" sz="1200" dirty="0">
              <a:solidFill>
                <a:srgbClr val="00206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solidFill>
                  <a:srgbClr val="00206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お誕生会を</a:t>
            </a:r>
            <a:r>
              <a:rPr kumimoji="1" lang="ja-JP" altLang="en-US" sz="1200" dirty="0">
                <a:solidFill>
                  <a:srgbClr val="00206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しました。</a:t>
            </a:r>
            <a:r>
              <a:rPr lang="ja-JP" altLang="en-US" sz="1200" dirty="0">
                <a:solidFill>
                  <a:srgbClr val="00206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お友</a:t>
            </a:r>
            <a:endParaRPr lang="en-US" altLang="ja-JP" sz="1200" dirty="0">
              <a:solidFill>
                <a:srgbClr val="00206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solidFill>
                  <a:srgbClr val="00206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だちみんなからお祝いして</a:t>
            </a:r>
            <a:endParaRPr lang="en-US" altLang="ja-JP" sz="1200" dirty="0">
              <a:solidFill>
                <a:srgbClr val="00206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solidFill>
                  <a:srgbClr val="00206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もらい、にぎやかな誕生会</a:t>
            </a:r>
            <a:endParaRPr lang="en-US" altLang="ja-JP" sz="1200" dirty="0">
              <a:solidFill>
                <a:srgbClr val="00206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solidFill>
                  <a:srgbClr val="00206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になりました。</a:t>
            </a:r>
            <a:endParaRPr lang="en-US" altLang="ja-JP" sz="1200" dirty="0">
              <a:solidFill>
                <a:srgbClr val="00206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4B6E7929-9DD6-D668-DAA3-18A1B23D8503}"/>
              </a:ext>
            </a:extLst>
          </p:cNvPr>
          <p:cNvSpPr/>
          <p:nvPr/>
        </p:nvSpPr>
        <p:spPr>
          <a:xfrm>
            <a:off x="144356" y="1475597"/>
            <a:ext cx="6609574" cy="362597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C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E378628B-10FD-C056-FDC1-79018F4F1DA3}"/>
              </a:ext>
            </a:extLst>
          </p:cNvPr>
          <p:cNvSpPr txBox="1"/>
          <p:nvPr/>
        </p:nvSpPr>
        <p:spPr>
          <a:xfrm>
            <a:off x="2040536" y="1420414"/>
            <a:ext cx="31486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chemeClr val="accent4">
                    <a:lumMod val="7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ひとつ大きくなりました！</a:t>
            </a:r>
            <a:endParaRPr lang="en-US" altLang="ja-JP" sz="1600" b="1" dirty="0">
              <a:solidFill>
                <a:schemeClr val="accent4">
                  <a:lumMod val="7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600" b="1" dirty="0">
                <a:solidFill>
                  <a:schemeClr val="accent4">
                    <a:lumMod val="7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素敵な１年になりますように✨</a:t>
            </a:r>
            <a:endParaRPr lang="en-US" altLang="ja-JP" sz="1600" b="1" dirty="0">
              <a:solidFill>
                <a:schemeClr val="accent4">
                  <a:lumMod val="7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57" name="吹き出し: 円形 56">
            <a:extLst>
              <a:ext uri="{FF2B5EF4-FFF2-40B4-BE49-F238E27FC236}">
                <a16:creationId xmlns:a16="http://schemas.microsoft.com/office/drawing/2014/main" id="{E2E04E21-8E74-11BB-2F76-515086CC16F3}"/>
              </a:ext>
            </a:extLst>
          </p:cNvPr>
          <p:cNvSpPr/>
          <p:nvPr/>
        </p:nvSpPr>
        <p:spPr>
          <a:xfrm>
            <a:off x="2098439" y="2049210"/>
            <a:ext cx="2000768" cy="924712"/>
          </a:xfrm>
          <a:prstGeom prst="wedgeEllipseCallout">
            <a:avLst>
              <a:gd name="adj1" fmla="val -43759"/>
              <a:gd name="adj2" fmla="val 78370"/>
            </a:avLst>
          </a:prstGeom>
          <a:solidFill>
            <a:srgbClr val="FFCCCC"/>
          </a:solidFill>
          <a:ln w="952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EE38A25E-E1FE-1483-65CB-56BBED510198}"/>
              </a:ext>
            </a:extLst>
          </p:cNvPr>
          <p:cNvSpPr txBox="1"/>
          <p:nvPr/>
        </p:nvSpPr>
        <p:spPr>
          <a:xfrm>
            <a:off x="2285258" y="2207631"/>
            <a:ext cx="18774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何歳になりましたか？</a:t>
            </a:r>
            <a:endParaRPr lang="en-US" altLang="ja-JP" sz="10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kumimoji="1" lang="ja-JP" altLang="en-US" sz="10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</a:t>
            </a:r>
            <a:endParaRPr lang="en-US" altLang="ja-JP" sz="10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kumimoji="1" lang="ja-JP" altLang="en-US" sz="1200" b="1" dirty="0">
                <a:solidFill>
                  <a:srgbClr val="FF5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「</a:t>
            </a:r>
            <a:r>
              <a:rPr lang="ja-JP" altLang="en-US" sz="1200" b="1" dirty="0">
                <a:solidFill>
                  <a:srgbClr val="FF5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５歳になりました！</a:t>
            </a:r>
            <a:r>
              <a:rPr kumimoji="1" lang="ja-JP" altLang="en-US" sz="1200" b="1" dirty="0">
                <a:solidFill>
                  <a:srgbClr val="FF5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」</a:t>
            </a:r>
            <a:endParaRPr kumimoji="1" lang="en-US" altLang="ja-JP" sz="1200" b="1" dirty="0">
              <a:solidFill>
                <a:srgbClr val="FF505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260DA63A-F144-D9D2-2398-3CBF16A5BF0A}"/>
              </a:ext>
            </a:extLst>
          </p:cNvPr>
          <p:cNvSpPr txBox="1"/>
          <p:nvPr/>
        </p:nvSpPr>
        <p:spPr>
          <a:xfrm>
            <a:off x="312544" y="5089092"/>
            <a:ext cx="4274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FF5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＊得意なこと</a:t>
            </a:r>
            <a:r>
              <a:rPr kumimoji="1" lang="ja-JP" altLang="en-US" sz="1400" b="1" dirty="0">
                <a:solidFill>
                  <a:srgbClr val="FF5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発表＊</a:t>
            </a:r>
            <a:endParaRPr kumimoji="1" lang="en-US" altLang="ja-JP" sz="1100" b="1" dirty="0">
              <a:solidFill>
                <a:srgbClr val="FF505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01D33126-0844-ACA9-E945-B5BE4F227930}"/>
              </a:ext>
            </a:extLst>
          </p:cNvPr>
          <p:cNvSpPr/>
          <p:nvPr/>
        </p:nvSpPr>
        <p:spPr>
          <a:xfrm rot="21105264">
            <a:off x="5927857" y="6657990"/>
            <a:ext cx="186861" cy="118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D5A200A-46E0-89E3-CA9A-B6645DDA5003}"/>
              </a:ext>
            </a:extLst>
          </p:cNvPr>
          <p:cNvSpPr txBox="1"/>
          <p:nvPr/>
        </p:nvSpPr>
        <p:spPr>
          <a:xfrm>
            <a:off x="802295" y="4485528"/>
            <a:ext cx="198002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b="1" dirty="0">
                <a:solidFill>
                  <a:sysClr val="windowText" lastClr="0000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どきどき・・・</a:t>
            </a:r>
            <a:endParaRPr lang="en-US" altLang="ja-JP" sz="1000" b="1" dirty="0">
              <a:solidFill>
                <a:sysClr val="windowText" lastClr="00000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000" b="1" dirty="0">
                <a:solidFill>
                  <a:sysClr val="windowText" lastClr="0000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緊張したけど、インタビューに</a:t>
            </a:r>
            <a:endParaRPr lang="en-US" altLang="ja-JP" sz="1000" b="1" dirty="0">
              <a:solidFill>
                <a:sysClr val="windowText" lastClr="00000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000" b="1" dirty="0">
                <a:solidFill>
                  <a:sysClr val="windowText" lastClr="0000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上手に答えてくれました　</a:t>
            </a:r>
            <a:endParaRPr kumimoji="1" lang="en-US" altLang="ja-JP" sz="1200" b="1" dirty="0">
              <a:solidFill>
                <a:sysClr val="windowText" lastClr="00000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A1BC81A3-5A6D-F43F-D67C-60B53D61D33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495" y="5141908"/>
            <a:ext cx="2129579" cy="266796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F850E01C-5D55-E196-FDCC-5019B3D8A6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523" y="8275132"/>
            <a:ext cx="1274288" cy="920821"/>
          </a:xfrm>
          <a:prstGeom prst="rect">
            <a:avLst/>
          </a:prstGeom>
        </p:spPr>
      </p:pic>
      <p:sp>
        <p:nvSpPr>
          <p:cNvPr id="36" name="楕円 35">
            <a:extLst>
              <a:ext uri="{FF2B5EF4-FFF2-40B4-BE49-F238E27FC236}">
                <a16:creationId xmlns:a16="http://schemas.microsoft.com/office/drawing/2014/main" id="{F7EFBCAC-7EA1-6344-C9D0-8FB207F7394D}"/>
              </a:ext>
            </a:extLst>
          </p:cNvPr>
          <p:cNvSpPr/>
          <p:nvPr/>
        </p:nvSpPr>
        <p:spPr>
          <a:xfrm>
            <a:off x="6433432" y="9321581"/>
            <a:ext cx="337475" cy="33564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389B0391-5695-82A1-A29F-9E8ACF86D9FF}"/>
              </a:ext>
            </a:extLst>
          </p:cNvPr>
          <p:cNvSpPr/>
          <p:nvPr/>
        </p:nvSpPr>
        <p:spPr>
          <a:xfrm>
            <a:off x="5277968" y="7742094"/>
            <a:ext cx="169844" cy="157938"/>
          </a:xfrm>
          <a:prstGeom prst="ellipse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F2FC2C28-4E3E-0CB5-649C-198E8FC6FD5D}"/>
              </a:ext>
            </a:extLst>
          </p:cNvPr>
          <p:cNvSpPr/>
          <p:nvPr/>
        </p:nvSpPr>
        <p:spPr>
          <a:xfrm flipH="1">
            <a:off x="262436" y="7651726"/>
            <a:ext cx="231235" cy="226795"/>
          </a:xfrm>
          <a:prstGeom prst="ellipse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6EC8CE04-DC53-208F-E716-45CE419ED883}"/>
              </a:ext>
            </a:extLst>
          </p:cNvPr>
          <p:cNvSpPr/>
          <p:nvPr/>
        </p:nvSpPr>
        <p:spPr>
          <a:xfrm>
            <a:off x="5091151" y="7634825"/>
            <a:ext cx="226615" cy="21453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DBC4C8F2-4E2E-1631-2A8D-D8E6925972B2}"/>
              </a:ext>
            </a:extLst>
          </p:cNvPr>
          <p:cNvSpPr/>
          <p:nvPr/>
        </p:nvSpPr>
        <p:spPr>
          <a:xfrm>
            <a:off x="111382" y="7754519"/>
            <a:ext cx="226615" cy="21453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EE59D4EF-1D76-CF10-F8B1-2F286A0CFE35}"/>
              </a:ext>
            </a:extLst>
          </p:cNvPr>
          <p:cNvSpPr/>
          <p:nvPr/>
        </p:nvSpPr>
        <p:spPr>
          <a:xfrm>
            <a:off x="6430210" y="9596183"/>
            <a:ext cx="226615" cy="2145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4BB3D9FE-2EB4-E56A-ECB2-9F6578C4EDE8}"/>
              </a:ext>
            </a:extLst>
          </p:cNvPr>
          <p:cNvSpPr/>
          <p:nvPr/>
        </p:nvSpPr>
        <p:spPr>
          <a:xfrm>
            <a:off x="338523" y="9296691"/>
            <a:ext cx="226615" cy="2145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BF03051-0DCE-696C-F054-F093783E03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07" y="7326984"/>
            <a:ext cx="2017090" cy="262647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C94DAA3B-A3A3-7622-354D-FA5A7A81C2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633" y="7330677"/>
            <a:ext cx="2129579" cy="266796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A2D3AC59-5A12-961E-8095-B845DF74BD8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797" y="5120442"/>
            <a:ext cx="2129579" cy="266796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634CBC0-4FD0-64E4-566A-E9AF68BFA9B3}"/>
              </a:ext>
            </a:extLst>
          </p:cNvPr>
          <p:cNvSpPr txBox="1"/>
          <p:nvPr/>
        </p:nvSpPr>
        <p:spPr>
          <a:xfrm>
            <a:off x="713597" y="9195565"/>
            <a:ext cx="272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92D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お家の方と一緒♪</a:t>
            </a:r>
            <a:endParaRPr kumimoji="1" lang="en-US" altLang="ja-JP" sz="1200" b="1" dirty="0">
              <a:solidFill>
                <a:srgbClr val="92D05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b="1" dirty="0">
                <a:solidFill>
                  <a:srgbClr val="92D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記念に</a:t>
            </a:r>
            <a:r>
              <a:rPr lang="en-US" altLang="ja-JP" sz="1200" b="1" dirty="0">
                <a:solidFill>
                  <a:srgbClr val="92D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〝</a:t>
            </a:r>
            <a:r>
              <a:rPr lang="ja-JP" altLang="en-US" sz="1200" b="1" dirty="0">
                <a:solidFill>
                  <a:srgbClr val="92D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はい、チーズ</a:t>
            </a:r>
            <a:r>
              <a:rPr lang="en-US" altLang="ja-JP" sz="1200" b="1" dirty="0">
                <a:solidFill>
                  <a:srgbClr val="92D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″</a:t>
            </a:r>
            <a:r>
              <a:rPr lang="ja-JP" altLang="en-US" sz="1200" b="1" dirty="0">
                <a:solidFill>
                  <a:srgbClr val="92D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♪</a:t>
            </a:r>
            <a:endParaRPr kumimoji="1" lang="en-US" altLang="ja-JP" sz="1200" b="1" dirty="0">
              <a:solidFill>
                <a:srgbClr val="92D05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pic>
        <p:nvPicPr>
          <p:cNvPr id="8" name="図 7" descr="挿絵, ボックス が含まれている画像&#10;&#10;自動的に生成された説明">
            <a:extLst>
              <a:ext uri="{FF2B5EF4-FFF2-40B4-BE49-F238E27FC236}">
                <a16:creationId xmlns:a16="http://schemas.microsoft.com/office/drawing/2014/main" id="{A178DD4A-D1EE-BEF3-A335-BCEB1D49656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83" y="414063"/>
            <a:ext cx="912155" cy="612591"/>
          </a:xfrm>
          <a:prstGeom prst="rect">
            <a:avLst/>
          </a:prstGeom>
        </p:spPr>
      </p:pic>
      <p:sp>
        <p:nvSpPr>
          <p:cNvPr id="2" name="吹き出し: 円形 1">
            <a:extLst>
              <a:ext uri="{FF2B5EF4-FFF2-40B4-BE49-F238E27FC236}">
                <a16:creationId xmlns:a16="http://schemas.microsoft.com/office/drawing/2014/main" id="{014B0AEC-847E-4DA5-8F95-148811DEF168}"/>
              </a:ext>
            </a:extLst>
          </p:cNvPr>
          <p:cNvSpPr/>
          <p:nvPr/>
        </p:nvSpPr>
        <p:spPr>
          <a:xfrm>
            <a:off x="131794" y="188352"/>
            <a:ext cx="1186935" cy="1064015"/>
          </a:xfrm>
          <a:prstGeom prst="wedgeEllipseCallout">
            <a:avLst>
              <a:gd name="adj1" fmla="val 64815"/>
              <a:gd name="adj2" fmla="val -19085"/>
            </a:avLst>
          </a:prstGeom>
          <a:noFill/>
          <a:ln>
            <a:solidFill>
              <a:srgbClr val="FFCC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 descr="子供, 持つ, 女の子, 若い が含まれている画像&#10;&#10;自動的に生成された説明">
            <a:extLst>
              <a:ext uri="{FF2B5EF4-FFF2-40B4-BE49-F238E27FC236}">
                <a16:creationId xmlns:a16="http://schemas.microsoft.com/office/drawing/2014/main" id="{9425DA5A-301B-C519-F1C8-495CCBFEBC2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2" r="8293"/>
          <a:stretch/>
        </p:blipFill>
        <p:spPr>
          <a:xfrm>
            <a:off x="1050263" y="3291100"/>
            <a:ext cx="1391240" cy="1215626"/>
          </a:xfrm>
          <a:prstGeom prst="rect">
            <a:avLst/>
          </a:prstGeom>
        </p:spPr>
      </p:pic>
      <p:pic>
        <p:nvPicPr>
          <p:cNvPr id="20" name="図 19" descr="屋内, 子供, 人, 少年 が含まれている画像&#10;&#10;自動的に生成された説明">
            <a:extLst>
              <a:ext uri="{FF2B5EF4-FFF2-40B4-BE49-F238E27FC236}">
                <a16:creationId xmlns:a16="http://schemas.microsoft.com/office/drawing/2014/main" id="{89ECA2C4-5C7F-9536-5A59-7F70A5A1D48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28" y="5423380"/>
            <a:ext cx="1670092" cy="1252570"/>
          </a:xfrm>
          <a:prstGeom prst="rect">
            <a:avLst/>
          </a:prstGeom>
        </p:spPr>
      </p:pic>
      <p:pic>
        <p:nvPicPr>
          <p:cNvPr id="30" name="図 29" descr="女の子, 女性, 小さい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9E6306D5-333A-AB37-E759-896E5853918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9"/>
          <a:stretch/>
        </p:blipFill>
        <p:spPr>
          <a:xfrm>
            <a:off x="4019875" y="5405492"/>
            <a:ext cx="1706754" cy="1400648"/>
          </a:xfrm>
          <a:prstGeom prst="rect">
            <a:avLst/>
          </a:prstGeom>
        </p:spPr>
      </p:pic>
      <p:pic>
        <p:nvPicPr>
          <p:cNvPr id="34" name="図 33" descr="人, 少年, 子供, 屋内 が含まれている画像&#10;&#10;自動的に生成された説明">
            <a:extLst>
              <a:ext uri="{FF2B5EF4-FFF2-40B4-BE49-F238E27FC236}">
                <a16:creationId xmlns:a16="http://schemas.microsoft.com/office/drawing/2014/main" id="{9E675FC8-762C-A3A4-FA87-3712687B330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772" y="3101993"/>
            <a:ext cx="1769672" cy="1327254"/>
          </a:xfrm>
          <a:prstGeom prst="rect">
            <a:avLst/>
          </a:prstGeom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2D08691C-864F-802B-D8B9-E306EEDB86CA}"/>
              </a:ext>
            </a:extLst>
          </p:cNvPr>
          <p:cNvSpPr txBox="1"/>
          <p:nvPr/>
        </p:nvSpPr>
        <p:spPr>
          <a:xfrm>
            <a:off x="2910734" y="4442818"/>
            <a:ext cx="1894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FF6699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担当の先生からは、</a:t>
            </a:r>
            <a:endParaRPr kumimoji="1" lang="en-US" altLang="ja-JP" sz="1200" b="1" dirty="0">
              <a:solidFill>
                <a:srgbClr val="FF6699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kumimoji="1" lang="ja-JP" altLang="en-US" sz="1200" b="1" dirty="0">
                <a:solidFill>
                  <a:srgbClr val="FF6699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冠のプレゼント✨</a:t>
            </a:r>
            <a:endParaRPr kumimoji="1" lang="en-US" altLang="ja-JP" sz="1200" b="1" dirty="0">
              <a:solidFill>
                <a:srgbClr val="FF6699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kumimoji="1" lang="ja-JP" altLang="en-US" sz="1200" b="1" dirty="0">
                <a:solidFill>
                  <a:srgbClr val="FF6699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キラキラの冠です</a:t>
            </a:r>
            <a:endParaRPr kumimoji="1" lang="en-US" altLang="ja-JP" sz="1200" b="1" dirty="0">
              <a:solidFill>
                <a:srgbClr val="FF6699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pic>
        <p:nvPicPr>
          <p:cNvPr id="50" name="図 49" descr="天井, 屋内, 部屋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EE6F3B07-F31A-E363-7D3A-950B7D15729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26" t="23754" r="19572" b="8424"/>
          <a:stretch/>
        </p:blipFill>
        <p:spPr>
          <a:xfrm>
            <a:off x="2021768" y="5392253"/>
            <a:ext cx="1848752" cy="1370812"/>
          </a:xfrm>
          <a:prstGeom prst="rect">
            <a:avLst/>
          </a:prstGeom>
        </p:spPr>
      </p:pic>
      <p:sp>
        <p:nvSpPr>
          <p:cNvPr id="60" name="吹き出し: 円形 59">
            <a:extLst>
              <a:ext uri="{FF2B5EF4-FFF2-40B4-BE49-F238E27FC236}">
                <a16:creationId xmlns:a16="http://schemas.microsoft.com/office/drawing/2014/main" id="{7B382AD2-BB91-D1E1-5C4F-47A50B6B7B32}"/>
              </a:ext>
            </a:extLst>
          </p:cNvPr>
          <p:cNvSpPr/>
          <p:nvPr/>
        </p:nvSpPr>
        <p:spPr>
          <a:xfrm>
            <a:off x="75561" y="6901719"/>
            <a:ext cx="2017091" cy="392311"/>
          </a:xfrm>
          <a:prstGeom prst="wedgeEllipseCallout">
            <a:avLst>
              <a:gd name="adj1" fmla="val -28043"/>
              <a:gd name="adj2" fmla="val -96659"/>
            </a:avLst>
          </a:prstGeom>
          <a:solidFill>
            <a:srgbClr val="FFCCCC"/>
          </a:solidFill>
          <a:ln w="952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F3BE8622-3DB9-0EFE-60BB-ED7A88F3C18E}"/>
              </a:ext>
            </a:extLst>
          </p:cNvPr>
          <p:cNvSpPr txBox="1"/>
          <p:nvPr/>
        </p:nvSpPr>
        <p:spPr>
          <a:xfrm>
            <a:off x="5681379" y="5599805"/>
            <a:ext cx="135479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>
                <a:solidFill>
                  <a:srgbClr val="FF5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カメラに</a:t>
            </a:r>
            <a:endParaRPr kumimoji="1" lang="en-US" altLang="ja-JP" sz="1300" b="1" dirty="0">
              <a:solidFill>
                <a:srgbClr val="FF505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kumimoji="1" lang="ja-JP" altLang="en-US" sz="1300" b="1" dirty="0">
                <a:solidFill>
                  <a:srgbClr val="FF5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向かって</a:t>
            </a:r>
            <a:endParaRPr kumimoji="1" lang="en-US" altLang="ja-JP" sz="1300" b="1" dirty="0">
              <a:solidFill>
                <a:srgbClr val="FF505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300" b="1" dirty="0">
                <a:solidFill>
                  <a:srgbClr val="FF5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はいポーズ✨</a:t>
            </a:r>
            <a:endParaRPr kumimoji="1" lang="en-US" altLang="ja-JP" sz="1300" b="1" dirty="0">
              <a:solidFill>
                <a:srgbClr val="FF505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pic>
        <p:nvPicPr>
          <p:cNvPr id="68" name="図 67">
            <a:extLst>
              <a:ext uri="{FF2B5EF4-FFF2-40B4-BE49-F238E27FC236}">
                <a16:creationId xmlns:a16="http://schemas.microsoft.com/office/drawing/2014/main" id="{FEE4CA50-66C0-4D2A-48AC-DCFF586EE5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6804" y="7339634"/>
            <a:ext cx="2129579" cy="266796"/>
          </a:xfrm>
          <a:prstGeom prst="rect">
            <a:avLst/>
          </a:prstGeom>
        </p:spPr>
      </p:pic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3CD8849C-4173-FFB4-C454-B8FC6AA49B97}"/>
              </a:ext>
            </a:extLst>
          </p:cNvPr>
          <p:cNvSpPr txBox="1"/>
          <p:nvPr/>
        </p:nvSpPr>
        <p:spPr>
          <a:xfrm>
            <a:off x="3880665" y="6758787"/>
            <a:ext cx="1975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みんなの注目が集まる中自信をもってみせてくれました☆</a:t>
            </a:r>
            <a:endParaRPr kumimoji="1" lang="en-US" altLang="ja-JP" sz="1200" b="1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pic>
        <p:nvPicPr>
          <p:cNvPr id="73" name="図 72">
            <a:extLst>
              <a:ext uri="{FF2B5EF4-FFF2-40B4-BE49-F238E27FC236}">
                <a16:creationId xmlns:a16="http://schemas.microsoft.com/office/drawing/2014/main" id="{1ADA29F7-2DE0-39C5-7617-0D9D27C9820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29" y="1990270"/>
            <a:ext cx="1703556" cy="1277667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18063631-1198-3639-CA2D-8301B906D42D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893" y="2157430"/>
            <a:ext cx="1595033" cy="1196275"/>
          </a:xfrm>
          <a:prstGeom prst="rect">
            <a:avLst/>
          </a:prstGeom>
        </p:spPr>
      </p:pic>
      <p:pic>
        <p:nvPicPr>
          <p:cNvPr id="77" name="図 76">
            <a:extLst>
              <a:ext uri="{FF2B5EF4-FFF2-40B4-BE49-F238E27FC236}">
                <a16:creationId xmlns:a16="http://schemas.microsoft.com/office/drawing/2014/main" id="{E71DA21A-9211-2155-6716-210F5CD71CC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597" y="7653216"/>
            <a:ext cx="2058317" cy="1543738"/>
          </a:xfrm>
          <a:prstGeom prst="rect">
            <a:avLst/>
          </a:prstGeom>
        </p:spPr>
      </p:pic>
      <p:pic>
        <p:nvPicPr>
          <p:cNvPr id="79" name="図 78">
            <a:extLst>
              <a:ext uri="{FF2B5EF4-FFF2-40B4-BE49-F238E27FC236}">
                <a16:creationId xmlns:a16="http://schemas.microsoft.com/office/drawing/2014/main" id="{83136E5D-97B3-D75F-3E04-678FDF37501C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6327" y="7694661"/>
            <a:ext cx="1984096" cy="1488072"/>
          </a:xfrm>
          <a:prstGeom prst="rect">
            <a:avLst/>
          </a:prstGeom>
        </p:spPr>
      </p:pic>
      <p:sp>
        <p:nvSpPr>
          <p:cNvPr id="3" name="吹き出し: 円形 2">
            <a:extLst>
              <a:ext uri="{FF2B5EF4-FFF2-40B4-BE49-F238E27FC236}">
                <a16:creationId xmlns:a16="http://schemas.microsoft.com/office/drawing/2014/main" id="{35DCC975-3C9F-8596-394C-57278841026F}"/>
              </a:ext>
            </a:extLst>
          </p:cNvPr>
          <p:cNvSpPr/>
          <p:nvPr/>
        </p:nvSpPr>
        <p:spPr>
          <a:xfrm>
            <a:off x="4658543" y="3645196"/>
            <a:ext cx="1894035" cy="1009917"/>
          </a:xfrm>
          <a:prstGeom prst="wedgeEllipseCallout">
            <a:avLst>
              <a:gd name="adj1" fmla="val 21611"/>
              <a:gd name="adj2" fmla="val -68311"/>
            </a:avLst>
          </a:prstGeom>
          <a:solidFill>
            <a:srgbClr val="FFCCCC"/>
          </a:solidFill>
          <a:ln w="952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2925ED-9B32-186E-3A23-3021E89AA594}"/>
              </a:ext>
            </a:extLst>
          </p:cNvPr>
          <p:cNvSpPr txBox="1"/>
          <p:nvPr/>
        </p:nvSpPr>
        <p:spPr>
          <a:xfrm>
            <a:off x="4656480" y="3798825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srgbClr val="FF5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大好きなお友だちが、</a:t>
            </a:r>
            <a:endParaRPr lang="en-US" altLang="ja-JP" sz="1200" b="1" dirty="0">
              <a:solidFill>
                <a:srgbClr val="FF505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pPr algn="ctr"/>
            <a:r>
              <a:rPr lang="ja-JP" altLang="en-US" sz="1200" b="1" dirty="0">
                <a:solidFill>
                  <a:srgbClr val="FF5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たくさんの</a:t>
            </a:r>
            <a:r>
              <a:rPr lang="en-US" altLang="ja-JP" sz="1200" b="1" dirty="0">
                <a:solidFill>
                  <a:srgbClr val="FF5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〝</a:t>
            </a:r>
            <a:r>
              <a:rPr lang="ja-JP" altLang="en-US" sz="1200" b="1" dirty="0">
                <a:solidFill>
                  <a:srgbClr val="FF5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おめでとう</a:t>
            </a:r>
            <a:r>
              <a:rPr lang="en-US" altLang="ja-JP" sz="1200" b="1" dirty="0">
                <a:solidFill>
                  <a:srgbClr val="FF5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″</a:t>
            </a:r>
          </a:p>
          <a:p>
            <a:pPr algn="ctr"/>
            <a:r>
              <a:rPr lang="ja-JP" altLang="en-US" sz="1200" b="1" dirty="0">
                <a:solidFill>
                  <a:srgbClr val="FF5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をプレゼントして</a:t>
            </a:r>
            <a:endParaRPr lang="en-US" altLang="ja-JP" sz="1200" b="1" dirty="0">
              <a:solidFill>
                <a:srgbClr val="FF505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pPr algn="ctr"/>
            <a:r>
              <a:rPr lang="ja-JP" altLang="en-US" sz="1200" b="1" dirty="0">
                <a:solidFill>
                  <a:srgbClr val="FF5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くれました</a:t>
            </a:r>
            <a:endParaRPr lang="en-US" altLang="ja-JP" sz="1200" b="1" dirty="0">
              <a:solidFill>
                <a:srgbClr val="FF505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C760656-1CCA-4666-DBA3-5FB7DDEB0F99}"/>
              </a:ext>
            </a:extLst>
          </p:cNvPr>
          <p:cNvSpPr txBox="1"/>
          <p:nvPr/>
        </p:nvSpPr>
        <p:spPr>
          <a:xfrm>
            <a:off x="211779" y="6969288"/>
            <a:ext cx="1975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ジャンプをみせるよ！</a:t>
            </a:r>
            <a:br>
              <a:rPr kumimoji="1" lang="en-US" altLang="ja-JP" sz="12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</a:br>
            <a:endParaRPr kumimoji="1" lang="en-US" altLang="ja-JP" sz="1200" b="1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E247556-61C8-25A2-A981-D485A1F1F6E9}"/>
              </a:ext>
            </a:extLst>
          </p:cNvPr>
          <p:cNvSpPr txBox="1"/>
          <p:nvPr/>
        </p:nvSpPr>
        <p:spPr>
          <a:xfrm>
            <a:off x="2164797" y="6816725"/>
            <a:ext cx="1975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こんなに高い巧技台を</a:t>
            </a:r>
            <a:endParaRPr lang="en-US" altLang="ja-JP" sz="1200" b="1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kumimoji="1" lang="ja-JP" altLang="en-US" sz="12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ジャンプしました。</a:t>
            </a:r>
            <a:endParaRPr kumimoji="1" lang="en-US" altLang="ja-JP" sz="1200" b="1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BFC68DD-1C74-01E1-72C5-3C0BAABAC987}"/>
              </a:ext>
            </a:extLst>
          </p:cNvPr>
          <p:cNvSpPr txBox="1"/>
          <p:nvPr/>
        </p:nvSpPr>
        <p:spPr>
          <a:xfrm>
            <a:off x="2634291" y="9176774"/>
            <a:ext cx="3247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給食は、誕生会特別メニュー✨</a:t>
            </a:r>
            <a:endParaRPr kumimoji="1" lang="en-US" altLang="ja-JP" sz="1200" b="1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kumimoji="1" lang="ja-JP" altLang="en-US" sz="12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ナポリタンスパゲッティおいしかったね＾＾</a:t>
            </a:r>
            <a:endParaRPr kumimoji="1" lang="en-US" altLang="ja-JP" sz="1200" b="1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7FD16534-594E-78C0-7A29-38DBC42750A8}"/>
              </a:ext>
            </a:extLst>
          </p:cNvPr>
          <p:cNvSpPr/>
          <p:nvPr/>
        </p:nvSpPr>
        <p:spPr>
          <a:xfrm>
            <a:off x="4921307" y="8840248"/>
            <a:ext cx="169844" cy="157938"/>
          </a:xfrm>
          <a:prstGeom prst="ellipse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F60D0D32-A8A5-0B6B-0C77-05AE074F0481}"/>
              </a:ext>
            </a:extLst>
          </p:cNvPr>
          <p:cNvSpPr/>
          <p:nvPr/>
        </p:nvSpPr>
        <p:spPr>
          <a:xfrm>
            <a:off x="176610" y="9403813"/>
            <a:ext cx="185145" cy="15793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34EF96C6-7FA8-05C7-3D6C-5D08EF5862A9}"/>
              </a:ext>
            </a:extLst>
          </p:cNvPr>
          <p:cNvSpPr/>
          <p:nvPr/>
        </p:nvSpPr>
        <p:spPr>
          <a:xfrm>
            <a:off x="2572036" y="8636028"/>
            <a:ext cx="227126" cy="204220"/>
          </a:xfrm>
          <a:prstGeom prst="ellipse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ECC8FF97-3FEE-18ED-F3F6-78F901E0A5CB}"/>
              </a:ext>
            </a:extLst>
          </p:cNvPr>
          <p:cNvSpPr/>
          <p:nvPr/>
        </p:nvSpPr>
        <p:spPr>
          <a:xfrm>
            <a:off x="5048679" y="9619259"/>
            <a:ext cx="169844" cy="16838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8D39E453-6E92-DAF5-F418-CC86ECB1924E}"/>
              </a:ext>
            </a:extLst>
          </p:cNvPr>
          <p:cNvSpPr/>
          <p:nvPr/>
        </p:nvSpPr>
        <p:spPr>
          <a:xfrm>
            <a:off x="6245470" y="7735390"/>
            <a:ext cx="226615" cy="21453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2E37EF07-0ED9-C694-4143-B1A4D914CAFE}"/>
              </a:ext>
            </a:extLst>
          </p:cNvPr>
          <p:cNvSpPr/>
          <p:nvPr/>
        </p:nvSpPr>
        <p:spPr>
          <a:xfrm>
            <a:off x="6385062" y="9596183"/>
            <a:ext cx="226615" cy="2145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3E76D57B-F5A4-AF2E-8E75-859259520C7A}"/>
              </a:ext>
            </a:extLst>
          </p:cNvPr>
          <p:cNvSpPr/>
          <p:nvPr/>
        </p:nvSpPr>
        <p:spPr>
          <a:xfrm>
            <a:off x="2903120" y="7634825"/>
            <a:ext cx="226615" cy="2145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95FE1BE-4066-6BFF-3E5F-13E098308321}"/>
              </a:ext>
            </a:extLst>
          </p:cNvPr>
          <p:cNvSpPr/>
          <p:nvPr/>
        </p:nvSpPr>
        <p:spPr>
          <a:xfrm>
            <a:off x="4554078" y="997167"/>
            <a:ext cx="21595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お誕生日</a:t>
            </a:r>
            <a:endParaRPr lang="en-US" altLang="ja-JP" sz="1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pPr algn="ctr"/>
            <a:r>
              <a:rPr lang="ja-JP" altLang="en-US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おめでとうございます！</a:t>
            </a:r>
            <a:endParaRPr lang="ja-JP" altLang="en-US" sz="1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8" name="インク 27">
                <a:extLst>
                  <a:ext uri="{FF2B5EF4-FFF2-40B4-BE49-F238E27FC236}">
                    <a16:creationId xmlns:a16="http://schemas.microsoft.com/office/drawing/2014/main" id="{D715CF9A-8611-C389-0849-5C6CD2EE05AC}"/>
                  </a:ext>
                </a:extLst>
              </p14:cNvPr>
              <p14:cNvContentPartPr/>
              <p14:nvPr/>
            </p14:nvContentPartPr>
            <p14:xfrm>
              <a:off x="1508853" y="8742996"/>
              <a:ext cx="39600" cy="2880"/>
            </p14:xfrm>
          </p:contentPart>
        </mc:Choice>
        <mc:Fallback>
          <p:pic>
            <p:nvPicPr>
              <p:cNvPr id="28" name="インク 27">
                <a:extLst>
                  <a:ext uri="{FF2B5EF4-FFF2-40B4-BE49-F238E27FC236}">
                    <a16:creationId xmlns:a16="http://schemas.microsoft.com/office/drawing/2014/main" id="{D715CF9A-8611-C389-0849-5C6CD2EE05AC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500213" y="8733996"/>
                <a:ext cx="57240" cy="2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9" name="インク 28">
                <a:extLst>
                  <a:ext uri="{FF2B5EF4-FFF2-40B4-BE49-F238E27FC236}">
                    <a16:creationId xmlns:a16="http://schemas.microsoft.com/office/drawing/2014/main" id="{FC614696-6C41-2265-3C88-AF9DC117C274}"/>
                  </a:ext>
                </a:extLst>
              </p14:cNvPr>
              <p14:cNvContentPartPr/>
              <p14:nvPr/>
            </p14:nvContentPartPr>
            <p14:xfrm>
              <a:off x="1501746" y="8750512"/>
              <a:ext cx="40320" cy="360"/>
            </p14:xfrm>
          </p:contentPart>
        </mc:Choice>
        <mc:Fallback>
          <p:pic>
            <p:nvPicPr>
              <p:cNvPr id="29" name="インク 28">
                <a:extLst>
                  <a:ext uri="{FF2B5EF4-FFF2-40B4-BE49-F238E27FC236}">
                    <a16:creationId xmlns:a16="http://schemas.microsoft.com/office/drawing/2014/main" id="{FC614696-6C41-2265-3C88-AF9DC117C274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492746" y="8741512"/>
                <a:ext cx="5796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9010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</TotalTime>
  <Words>166</Words>
  <Application>Microsoft Office PowerPoint</Application>
  <PresentationFormat>A4 210 x 297 mm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Mikako</dc:creator>
  <cp:lastModifiedBy>Kei Tamura</cp:lastModifiedBy>
  <cp:revision>61</cp:revision>
  <cp:lastPrinted>2024-12-16T04:21:41Z</cp:lastPrinted>
  <dcterms:created xsi:type="dcterms:W3CDTF">2018-05-27T04:51:24Z</dcterms:created>
  <dcterms:modified xsi:type="dcterms:W3CDTF">2024-12-27T07:53:19Z</dcterms:modified>
</cp:coreProperties>
</file>