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906000" type="A4"/>
  <p:notesSz cx="7104063" cy="10234613"/>
  <p:defaultTextStyle>
    <a:defPPr>
      <a:defRPr lang="ja-JP"/>
    </a:defPPr>
    <a:lvl1pPr marL="0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FF"/>
    <a:srgbClr val="FF9900"/>
    <a:srgbClr val="003399"/>
    <a:srgbClr val="00CC00"/>
    <a:srgbClr val="FF0066"/>
    <a:srgbClr val="CCFF99"/>
    <a:srgbClr val="FFFF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>
      <p:cViewPr>
        <p:scale>
          <a:sx n="100" d="100"/>
          <a:sy n="100" d="100"/>
        </p:scale>
        <p:origin x="2976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5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5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6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E14A-879F-4A0D-A745-3C189FF41BDD}" type="datetimeFigureOut">
              <a:rPr kumimoji="1" lang="ja-JP" altLang="en-US" smtClean="0"/>
              <a:pPr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0816ECD-8DE4-16E8-08AF-C4C49ABCE714}"/>
              </a:ext>
            </a:extLst>
          </p:cNvPr>
          <p:cNvGrpSpPr/>
          <p:nvPr/>
        </p:nvGrpSpPr>
        <p:grpSpPr>
          <a:xfrm>
            <a:off x="307356" y="106148"/>
            <a:ext cx="4841273" cy="1091144"/>
            <a:chOff x="131794" y="188352"/>
            <a:chExt cx="4841273" cy="1187967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993ABFBE-B9D1-302B-D76B-022D96EFF549}"/>
                </a:ext>
              </a:extLst>
            </p:cNvPr>
            <p:cNvGrpSpPr/>
            <p:nvPr/>
          </p:nvGrpSpPr>
          <p:grpSpPr>
            <a:xfrm>
              <a:off x="281747" y="248768"/>
              <a:ext cx="4691320" cy="1127551"/>
              <a:chOff x="281747" y="248768"/>
              <a:chExt cx="4691320" cy="1127551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68617599-4895-65D0-26E8-22C77D9C7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8007" y="248768"/>
                <a:ext cx="3575060" cy="1127551"/>
              </a:xfrm>
              <a:prstGeom prst="rect">
                <a:avLst/>
              </a:prstGeom>
            </p:spPr>
          </p:pic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1F200C5-C069-C40F-7D53-4E03CE7EDF74}"/>
                  </a:ext>
                </a:extLst>
              </p:cNvPr>
              <p:cNvSpPr txBox="1"/>
              <p:nvPr/>
            </p:nvSpPr>
            <p:spPr>
              <a:xfrm>
                <a:off x="2061927" y="254952"/>
                <a:ext cx="23139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ja-JP" sz="1800" b="1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  <a:p>
                <a:r>
                  <a:rPr lang="ja-JP" altLang="en-US" sz="1800" b="1" dirty="0">
                    <a:solidFill>
                      <a:srgbClr val="FF5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丸ｺﾞｼｯｸM-PRO" panose="020F0400000000000000" pitchFamily="50" charset="-128"/>
                    <a:ea typeface="HG丸ｺﾞｼｯｸM-PRO" panose="020F0400000000000000" pitchFamily="50" charset="-128"/>
                  </a:rPr>
                  <a:t> おたんじょうかい</a:t>
                </a:r>
                <a:endParaRPr kumimoji="1" lang="ja-JP" altLang="en-US" sz="1800" b="1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4CCF1462-502C-0625-206C-1B688BBC7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747" y="366136"/>
                <a:ext cx="846048" cy="658781"/>
              </a:xfrm>
              <a:prstGeom prst="rect">
                <a:avLst/>
              </a:prstGeom>
            </p:spPr>
          </p:pic>
        </p:grpSp>
        <p:sp>
          <p:nvSpPr>
            <p:cNvPr id="7" name="吹き出し: 円形 6">
              <a:extLst>
                <a:ext uri="{FF2B5EF4-FFF2-40B4-BE49-F238E27FC236}">
                  <a16:creationId xmlns:a16="http://schemas.microsoft.com/office/drawing/2014/main" id="{F420E5E3-53F2-7367-5551-0A0D70CFC74D}"/>
                </a:ext>
              </a:extLst>
            </p:cNvPr>
            <p:cNvSpPr/>
            <p:nvPr/>
          </p:nvSpPr>
          <p:spPr>
            <a:xfrm>
              <a:off x="131794" y="188352"/>
              <a:ext cx="1186935" cy="1064015"/>
            </a:xfrm>
            <a:prstGeom prst="wedgeEllipseCallout">
              <a:avLst>
                <a:gd name="adj1" fmla="val 64815"/>
                <a:gd name="adj2" fmla="val -19085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CEA1A15-1AC6-AE0D-92A3-F8CECC80FE8D}"/>
              </a:ext>
            </a:extLst>
          </p:cNvPr>
          <p:cNvSpPr/>
          <p:nvPr/>
        </p:nvSpPr>
        <p:spPr>
          <a:xfrm>
            <a:off x="354384" y="1343478"/>
            <a:ext cx="6329133" cy="42932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9DCD32-41A6-F5E4-C203-3CE1967F9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7771" y="3351448"/>
            <a:ext cx="3358946" cy="2519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DC5362C-823F-7F05-0C1B-C81DE10AA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43" y="1273200"/>
            <a:ext cx="1851750" cy="138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6E9FF7C-9E4B-4061-F73E-04CA84F62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38" y="2035795"/>
            <a:ext cx="3343884" cy="2507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5AA23B8-E791-547E-F099-E7AC5A09AE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r="24029"/>
          <a:stretch/>
        </p:blipFill>
        <p:spPr>
          <a:xfrm>
            <a:off x="633764" y="2983293"/>
            <a:ext cx="723669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D2AF9CC-0089-EC67-C02E-A3C2C94C8E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8" y="1273436"/>
            <a:ext cx="1851751" cy="138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518CB13D-665E-F6E1-6019-924E1C11ED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1" y="4174470"/>
            <a:ext cx="1851751" cy="138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736C640-991B-92C1-4541-E362D2BEF4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60" y="3931042"/>
            <a:ext cx="1426512" cy="166962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988DAA-3E91-C221-7F72-F62476D47345}"/>
              </a:ext>
            </a:extLst>
          </p:cNvPr>
          <p:cNvSpPr txBox="1"/>
          <p:nvPr/>
        </p:nvSpPr>
        <p:spPr>
          <a:xfrm>
            <a:off x="5373173" y="2570120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何歳になりましたか？</a:t>
            </a:r>
            <a:endParaRPr lang="en-US" altLang="ja-JP" sz="9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9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r>
              <a:rPr lang="ja-JP" altLang="en-US" sz="9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ぼく</a:t>
            </a:r>
            <a:r>
              <a:rPr kumimoji="1" lang="ja-JP" altLang="en-US" sz="9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kumimoji="1" lang="en-US" altLang="ja-JP" sz="9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</a:p>
          <a:p>
            <a:r>
              <a:rPr lang="ja-JP" altLang="en-US" sz="100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４さい！」</a:t>
            </a:r>
            <a:endParaRPr kumimoji="1" lang="en-US" altLang="ja-JP" sz="1200" b="1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F487031-2394-7D94-1B12-60F82B32BE43}"/>
              </a:ext>
            </a:extLst>
          </p:cNvPr>
          <p:cNvSpPr txBox="1"/>
          <p:nvPr/>
        </p:nvSpPr>
        <p:spPr>
          <a:xfrm>
            <a:off x="199153" y="2533478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ぼく</a:t>
            </a:r>
            <a:r>
              <a:rPr kumimoji="1"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kumimoji="1" lang="en-US" altLang="ja-JP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</a:p>
          <a:p>
            <a:r>
              <a:rPr lang="ja-JP" altLang="en-US" sz="100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「３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さい！</a:t>
            </a:r>
            <a:r>
              <a:rPr kumimoji="1"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」</a:t>
            </a:r>
            <a:endParaRPr kumimoji="1" lang="en-US" altLang="ja-JP" sz="1200" b="1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8CA1D5-2769-5E8C-3F0B-8F656DA2EB43}"/>
              </a:ext>
            </a:extLst>
          </p:cNvPr>
          <p:cNvSpPr txBox="1"/>
          <p:nvPr/>
        </p:nvSpPr>
        <p:spPr>
          <a:xfrm>
            <a:off x="1693614" y="4985802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わたし</a:t>
            </a:r>
            <a:r>
              <a:rPr kumimoji="1"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kumimoji="1" lang="en-US" altLang="ja-JP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…</a:t>
            </a:r>
          </a:p>
          <a:p>
            <a:r>
              <a:rPr lang="ja-JP" altLang="en-US" sz="100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「６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さい！</a:t>
            </a:r>
            <a:r>
              <a:rPr kumimoji="1" lang="ja-JP" altLang="en-US" sz="12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」</a:t>
            </a:r>
            <a:endParaRPr kumimoji="1" lang="en-US" altLang="ja-JP" sz="1200" b="1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104CA1-4D71-793B-988E-2BF30CCA4BBD}"/>
              </a:ext>
            </a:extLst>
          </p:cNvPr>
          <p:cNvSpPr txBox="1"/>
          <p:nvPr/>
        </p:nvSpPr>
        <p:spPr>
          <a:xfrm>
            <a:off x="2250482" y="1589212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chemeClr val="accent5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ひとつ大きくなりました！</a:t>
            </a:r>
            <a:endParaRPr lang="en-US" altLang="ja-JP" sz="1200" b="1" dirty="0">
              <a:solidFill>
                <a:schemeClr val="accent5">
                  <a:lumMod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b="1" dirty="0">
                <a:solidFill>
                  <a:schemeClr val="accent5">
                    <a:lumMod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素敵な１年になりますように✨</a:t>
            </a:r>
            <a:endParaRPr lang="en-US" altLang="ja-JP" sz="1200" b="1" dirty="0">
              <a:solidFill>
                <a:schemeClr val="accent5">
                  <a:lumMod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FABF402-74D9-EB51-259A-D0FEF57F5351}"/>
              </a:ext>
            </a:extLst>
          </p:cNvPr>
          <p:cNvSpPr txBox="1"/>
          <p:nvPr/>
        </p:nvSpPr>
        <p:spPr>
          <a:xfrm>
            <a:off x="387222" y="5695738"/>
            <a:ext cx="18940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＊得意なこと</a:t>
            </a:r>
            <a:r>
              <a:rPr kumimoji="1" lang="ja-JP" altLang="en-US" sz="140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発表＊</a:t>
            </a:r>
            <a:endParaRPr kumimoji="1" lang="en-US" altLang="ja-JP" sz="1400" b="1" dirty="0">
              <a:solidFill>
                <a:srgbClr val="FF505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10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endParaRPr kumimoji="1" lang="en-US" altLang="ja-JP" sz="1100" b="1" dirty="0">
              <a:solidFill>
                <a:srgbClr val="FF505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31CAB20-3BFF-F61D-6B7D-807B1173E3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-716" r="17230" b="11158"/>
          <a:stretch/>
        </p:blipFill>
        <p:spPr>
          <a:xfrm>
            <a:off x="364964" y="6074666"/>
            <a:ext cx="1824517" cy="1858485"/>
          </a:xfrm>
          <a:prstGeom prst="rect">
            <a:avLst/>
          </a:prstGeom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70B232C-6767-B7A3-F47A-A588CDC1AF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117" r="-4424" b="-1"/>
          <a:stretch/>
        </p:blipFill>
        <p:spPr>
          <a:xfrm>
            <a:off x="4439425" y="6140593"/>
            <a:ext cx="2173473" cy="1691743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C431885-D63A-971B-5B56-F36C81E1F6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-4097" r="23379" b="7319"/>
          <a:stretch/>
        </p:blipFill>
        <p:spPr>
          <a:xfrm>
            <a:off x="5660875" y="3106169"/>
            <a:ext cx="703336" cy="1016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AF32133-144F-32CB-6C9B-B5C18C24FB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0" t="36645" r="36514" b="13669"/>
          <a:stretch/>
        </p:blipFill>
        <p:spPr>
          <a:xfrm>
            <a:off x="2566755" y="6084631"/>
            <a:ext cx="1558923" cy="183855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15472A0-8347-6DF9-95D8-DBFC9D9104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t="8925" r="21395" b="35684"/>
          <a:stretch/>
        </p:blipFill>
        <p:spPr>
          <a:xfrm>
            <a:off x="3503787" y="4798958"/>
            <a:ext cx="1107838" cy="745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楕円 30">
            <a:extLst>
              <a:ext uri="{FF2B5EF4-FFF2-40B4-BE49-F238E27FC236}">
                <a16:creationId xmlns:a16="http://schemas.microsoft.com/office/drawing/2014/main" id="{D4BE332A-8464-FD82-50D9-7E50E4340A99}"/>
              </a:ext>
            </a:extLst>
          </p:cNvPr>
          <p:cNvSpPr/>
          <p:nvPr/>
        </p:nvSpPr>
        <p:spPr>
          <a:xfrm>
            <a:off x="3826346" y="7056207"/>
            <a:ext cx="1617416" cy="5760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rgbClr val="C00000"/>
                </a:solidFill>
              </a:rPr>
              <a:t>ジャーンプ！！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ACFC1FD-D4AA-44E1-D559-0892DB9A9BF1}"/>
              </a:ext>
            </a:extLst>
          </p:cNvPr>
          <p:cNvSpPr/>
          <p:nvPr/>
        </p:nvSpPr>
        <p:spPr>
          <a:xfrm>
            <a:off x="1527443" y="7139171"/>
            <a:ext cx="150421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FF6699"/>
                </a:solidFill>
              </a:rPr>
              <a:t>１００回</a:t>
            </a:r>
            <a:endParaRPr kumimoji="1" lang="en-US" altLang="ja-JP" sz="1200" b="1" dirty="0">
              <a:solidFill>
                <a:srgbClr val="FF6699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FF6699"/>
                </a:solidFill>
              </a:rPr>
              <a:t>とべたよ！！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A95FE630-A7B4-46D2-10E2-338F214F13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45" y="8422892"/>
            <a:ext cx="1692406" cy="1269305"/>
          </a:xfrm>
          <a:prstGeom prst="rect">
            <a:avLst/>
          </a:prstGeom>
          <a:solidFill>
            <a:schemeClr val="bg2">
              <a:lumMod val="25000"/>
            </a:scheme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141F6410-B2B0-F1EC-636D-92332CC730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23" y="8608476"/>
            <a:ext cx="1588079" cy="1191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50A1937-5846-0C57-0FF3-FBE80576633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" y="8438947"/>
            <a:ext cx="1687652" cy="126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87B7922-484D-9F75-7019-E62D94315B01}"/>
              </a:ext>
            </a:extLst>
          </p:cNvPr>
          <p:cNvSpPr txBox="1"/>
          <p:nvPr/>
        </p:nvSpPr>
        <p:spPr>
          <a:xfrm>
            <a:off x="127685" y="8078562"/>
            <a:ext cx="483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</a:t>
            </a: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お楽しみのゲームは風船運びレース</a:t>
            </a:r>
            <a:r>
              <a:rPr lang="ja-JP" altLang="en-US" sz="14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＊</a:t>
            </a:r>
            <a:endParaRPr kumimoji="1" lang="ja-JP" altLang="en-US" sz="14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97080F9-A44D-DD8F-2DD4-0E5906212DA9}"/>
              </a:ext>
            </a:extLst>
          </p:cNvPr>
          <p:cNvSpPr/>
          <p:nvPr/>
        </p:nvSpPr>
        <p:spPr>
          <a:xfrm>
            <a:off x="5456280" y="8148794"/>
            <a:ext cx="1338828" cy="6643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accent5">
                    <a:lumMod val="50000"/>
                  </a:schemeClr>
                </a:solidFill>
              </a:rPr>
              <a:t>おとさないように気をつけて！！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CE158B5E-F4BE-6568-A0F4-869706D649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3" y="3560752"/>
            <a:ext cx="809612" cy="80961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7B18872-1E91-A2E6-B28D-D58BCFDDDB0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74" y="170344"/>
            <a:ext cx="717696" cy="71769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BFD7012-8324-4B93-8A04-5376505C9AC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03" y="620018"/>
            <a:ext cx="625040" cy="6250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F1BEE2-7095-99E5-64D8-15035639DB7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8071"/>
          <a:stretch/>
        </p:blipFill>
        <p:spPr>
          <a:xfrm>
            <a:off x="5790367" y="8842861"/>
            <a:ext cx="1053655" cy="102822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52E8EC-79B6-588E-2C9F-49099D6E038A}"/>
              </a:ext>
            </a:extLst>
          </p:cNvPr>
          <p:cNvSpPr txBox="1"/>
          <p:nvPr/>
        </p:nvSpPr>
        <p:spPr>
          <a:xfrm>
            <a:off x="5302729" y="336714"/>
            <a:ext cx="131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人のお友だちのお誕生会が行ないました。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A54E363-D6B8-9DDA-D751-54EA8FE9C1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29" y="4868876"/>
            <a:ext cx="809612" cy="80961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33D6E4D-0934-7628-0153-D37D9A3AB2A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53710" y="4589086"/>
            <a:ext cx="809612" cy="80961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710D0E8-0EB2-B95D-DAC1-C0CB939319C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3436">
            <a:off x="1436652" y="1305822"/>
            <a:ext cx="809612" cy="80961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5D56F82-981A-E3C5-4FEA-49845A6FDEDA}"/>
              </a:ext>
            </a:extLst>
          </p:cNvPr>
          <p:cNvSpPr txBox="1"/>
          <p:nvPr/>
        </p:nvSpPr>
        <p:spPr>
          <a:xfrm>
            <a:off x="2828762" y="5627889"/>
            <a:ext cx="40292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お誕生日おめでとうございます！</a:t>
            </a:r>
          </a:p>
        </p:txBody>
      </p:sp>
    </p:spTree>
    <p:extLst>
      <p:ext uri="{BB962C8B-B14F-4D97-AF65-F5344CB8AC3E}">
        <p14:creationId xmlns:p14="http://schemas.microsoft.com/office/powerpoint/2010/main" val="141893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96</Words>
  <Application>Microsoft Office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Arial</vt:lpstr>
      <vt:lpstr>Calibri</vt:lpstr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Mikako</dc:creator>
  <cp:lastModifiedBy>nabe wata</cp:lastModifiedBy>
  <cp:revision>71</cp:revision>
  <cp:lastPrinted>2023-10-13T06:33:37Z</cp:lastPrinted>
  <dcterms:created xsi:type="dcterms:W3CDTF">2018-05-27T04:51:24Z</dcterms:created>
  <dcterms:modified xsi:type="dcterms:W3CDTF">2024-12-18T21:29:37Z</dcterms:modified>
</cp:coreProperties>
</file>