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6858000" cy="9906000" type="A4"/>
  <p:notesSz cx="6797675" cy="9926638"/>
  <p:defaultTextStyle>
    <a:defPPr>
      <a:defRPr lang="ja-JP"/>
    </a:defPPr>
    <a:lvl1pPr marL="0" algn="l" defTabSz="957816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1pPr>
    <a:lvl2pPr marL="478908" algn="l" defTabSz="957816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2pPr>
    <a:lvl3pPr marL="957816" algn="l" defTabSz="957816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3pPr>
    <a:lvl4pPr marL="1436724" algn="l" defTabSz="957816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4pPr>
    <a:lvl5pPr marL="1915631" algn="l" defTabSz="957816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5pPr>
    <a:lvl6pPr marL="2394539" algn="l" defTabSz="957816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6pPr>
    <a:lvl7pPr marL="2873447" algn="l" defTabSz="957816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7pPr>
    <a:lvl8pPr marL="3352355" algn="l" defTabSz="957816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8pPr>
    <a:lvl9pPr marL="3831263" algn="l" defTabSz="957816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6699"/>
    <a:srgbClr val="FF5050"/>
    <a:srgbClr val="FFFFCC"/>
    <a:srgbClr val="CCFF99"/>
    <a:srgbClr val="CC6600"/>
    <a:srgbClr val="FF9933"/>
    <a:srgbClr val="FFCC66"/>
    <a:srgbClr val="FF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53" autoAdjust="0"/>
  </p:normalViewPr>
  <p:slideViewPr>
    <p:cSldViewPr>
      <p:cViewPr>
        <p:scale>
          <a:sx n="340" d="100"/>
          <a:sy n="340" d="100"/>
        </p:scale>
        <p:origin x="246" y="-1852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7281"/>
            <a:ext cx="5829300" cy="212337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56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853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220891" y="740658"/>
            <a:ext cx="1620440" cy="15776222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59570" y="740658"/>
            <a:ext cx="4747022" cy="15776222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215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74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7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3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815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9569" y="4315530"/>
            <a:ext cx="3183731" cy="1220135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657600" y="4315530"/>
            <a:ext cx="3183731" cy="1220135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2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700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230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67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167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000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6" y="885120"/>
            <a:ext cx="4114800" cy="5943600"/>
          </a:xfrm>
        </p:spPr>
        <p:txBody>
          <a:bodyPr/>
          <a:lstStyle>
            <a:lvl1pPr marL="0" indent="0">
              <a:buNone/>
              <a:defRPr sz="3400"/>
            </a:lvl1pPr>
            <a:lvl2pPr marL="478908" indent="0">
              <a:buNone/>
              <a:defRPr sz="2900"/>
            </a:lvl2pPr>
            <a:lvl3pPr marL="957816" indent="0">
              <a:buNone/>
              <a:defRPr sz="2500"/>
            </a:lvl3pPr>
            <a:lvl4pPr marL="1436724" indent="0">
              <a:buNone/>
              <a:defRPr sz="2100"/>
            </a:lvl4pPr>
            <a:lvl5pPr marL="1915631" indent="0">
              <a:buNone/>
              <a:defRPr sz="2100"/>
            </a:lvl5pPr>
            <a:lvl6pPr marL="2394539" indent="0">
              <a:buNone/>
              <a:defRPr sz="2100"/>
            </a:lvl6pPr>
            <a:lvl7pPr marL="2873447" indent="0">
              <a:buNone/>
              <a:defRPr sz="2100"/>
            </a:lvl7pPr>
            <a:lvl8pPr marL="3352355" indent="0">
              <a:buNone/>
              <a:defRPr sz="2100"/>
            </a:lvl8pPr>
            <a:lvl9pPr marL="3831263" indent="0">
              <a:buNone/>
              <a:defRPr sz="21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8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396700"/>
            <a:ext cx="6172200" cy="1651000"/>
          </a:xfrm>
          <a:prstGeom prst="rect">
            <a:avLst/>
          </a:prstGeom>
        </p:spPr>
        <p:txBody>
          <a:bodyPr vert="horz" lIns="95782" tIns="47891" rIns="95782" bIns="47891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5782" tIns="47891" rIns="95782" bIns="47891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3E14A-879F-4A0D-A745-3C189FF41BDD}" type="datetimeFigureOut">
              <a:rPr kumimoji="1" lang="ja-JP" altLang="en-US" smtClean="0"/>
              <a:pPr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93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57816" rtl="0" eaLnBrk="1" latinLnBrk="0" hangingPunct="1">
        <a:spcBef>
          <a:spcPct val="0"/>
        </a:spcBef>
        <a:buNone/>
        <a:defRPr kumimoji="1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81" indent="-359181" algn="l" defTabSz="957816" rtl="0" eaLnBrk="1" latinLnBrk="0" hangingPunct="1">
        <a:spcBef>
          <a:spcPct val="20000"/>
        </a:spcBef>
        <a:buFont typeface="Arial" pitchFamily="34" charset="0"/>
        <a:buChar char="•"/>
        <a:defRPr kumimoji="1"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25" indent="-299317" algn="l" defTabSz="957816" rtl="0" eaLnBrk="1" latinLnBrk="0" hangingPunct="1">
        <a:spcBef>
          <a:spcPct val="20000"/>
        </a:spcBef>
        <a:buFont typeface="Arial" pitchFamily="34" charset="0"/>
        <a:buChar char="–"/>
        <a:defRPr kumimoji="1"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70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177" indent="-239454" algn="l" defTabSz="957816" rtl="0" eaLnBrk="1" latinLnBrk="0" hangingPunct="1"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085" indent="-239454" algn="l" defTabSz="957816" rtl="0" eaLnBrk="1" latinLnBrk="0" hangingPunct="1">
        <a:spcBef>
          <a:spcPct val="20000"/>
        </a:spcBef>
        <a:buFont typeface="Arial" pitchFamily="34" charset="0"/>
        <a:buChar char="»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993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01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09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717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5781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4" algn="l" defTabSz="95781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1" algn="l" defTabSz="95781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39" algn="l" defTabSz="95781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7" algn="l" defTabSz="95781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5" algn="l" defTabSz="95781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3" algn="l" defTabSz="95781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26" Type="http://schemas.microsoft.com/office/2007/relationships/hdphoto" Target="../media/hdphoto9.wdp"/><Relationship Id="rId3" Type="http://schemas.openxmlformats.org/officeDocument/2006/relationships/image" Target="../media/image2.jpe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1.jpeg"/><Relationship Id="rId20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microsoft.com/office/2007/relationships/hdphoto" Target="../media/hdphoto2.wdp"/><Relationship Id="rId24" Type="http://schemas.microsoft.com/office/2007/relationships/hdphoto" Target="../media/hdphoto8.wdp"/><Relationship Id="rId5" Type="http://schemas.openxmlformats.org/officeDocument/2006/relationships/image" Target="../media/image4.jpeg"/><Relationship Id="rId15" Type="http://schemas.microsoft.com/office/2007/relationships/hdphoto" Target="../media/hdphoto4.wdp"/><Relationship Id="rId23" Type="http://schemas.openxmlformats.org/officeDocument/2006/relationships/image" Target="../media/image15.png"/><Relationship Id="rId28" Type="http://schemas.openxmlformats.org/officeDocument/2006/relationships/image" Target="../media/image18.jpe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Relationship Id="rId14" Type="http://schemas.openxmlformats.org/officeDocument/2006/relationships/image" Target="../media/image10.png"/><Relationship Id="rId22" Type="http://schemas.microsoft.com/office/2007/relationships/hdphoto" Target="../media/hdphoto7.wdp"/><Relationship Id="rId27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B30FD1E-5F6A-3F44-3D13-6A517E75F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83" y="174654"/>
            <a:ext cx="3555423" cy="1127551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A729206-27CF-0721-C1ED-F59AA1084110}"/>
              </a:ext>
            </a:extLst>
          </p:cNvPr>
          <p:cNvSpPr txBox="1"/>
          <p:nvPr/>
        </p:nvSpPr>
        <p:spPr>
          <a:xfrm>
            <a:off x="1967379" y="268368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ja-JP" sz="18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  <a:p>
            <a:r>
              <a:rPr lang="ja-JP" altLang="en-US" sz="1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 おたんじょうかい</a:t>
            </a:r>
            <a:endParaRPr kumimoji="1" lang="ja-JP" altLang="en-US" sz="18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A3BD1E5-0668-1B80-EC8D-FFD19C3E4F7C}"/>
              </a:ext>
            </a:extLst>
          </p:cNvPr>
          <p:cNvSpPr txBox="1"/>
          <p:nvPr/>
        </p:nvSpPr>
        <p:spPr>
          <a:xfrm>
            <a:off x="5013176" y="230597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srgbClr val="CC66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　４月２６日に</a:t>
            </a:r>
            <a:r>
              <a:rPr lang="en-US" altLang="ja-JP" sz="1200" dirty="0">
                <a:solidFill>
                  <a:srgbClr val="CC66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4</a:t>
            </a:r>
            <a:r>
              <a:rPr lang="ja-JP" altLang="en-US" sz="1200" dirty="0">
                <a:solidFill>
                  <a:srgbClr val="CC66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月の</a:t>
            </a:r>
            <a:endParaRPr lang="en-US" altLang="ja-JP" sz="1200" dirty="0">
              <a:solidFill>
                <a:srgbClr val="CC660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  <a:p>
            <a:r>
              <a:rPr lang="ja-JP" altLang="en-US" sz="1200" dirty="0">
                <a:solidFill>
                  <a:srgbClr val="CC66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お誕生会を</a:t>
            </a:r>
            <a:r>
              <a:rPr kumimoji="1" lang="ja-JP" altLang="en-US" sz="1200" dirty="0">
                <a:solidFill>
                  <a:srgbClr val="CC66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しました。</a:t>
            </a:r>
            <a:endParaRPr kumimoji="1" lang="en-US" altLang="ja-JP" sz="1200" dirty="0">
              <a:solidFill>
                <a:srgbClr val="CC660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  <a:p>
            <a:r>
              <a:rPr kumimoji="1" lang="ja-JP" altLang="en-US" sz="1200" dirty="0">
                <a:solidFill>
                  <a:srgbClr val="CC66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４月生まれのお友だち</a:t>
            </a:r>
            <a:endParaRPr kumimoji="1" lang="en-US" altLang="ja-JP" sz="1200" dirty="0">
              <a:solidFill>
                <a:srgbClr val="CC660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  <a:p>
            <a:r>
              <a:rPr lang="ja-JP" altLang="en-US" sz="1200" dirty="0">
                <a:solidFill>
                  <a:srgbClr val="CC66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４名をみんなでお祝い</a:t>
            </a:r>
            <a:endParaRPr lang="en-US" altLang="ja-JP" sz="1200" dirty="0">
              <a:solidFill>
                <a:srgbClr val="CC660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  <a:p>
            <a:r>
              <a:rPr kumimoji="1" lang="ja-JP" altLang="en-US" sz="1200" dirty="0">
                <a:solidFill>
                  <a:srgbClr val="CC66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しました。</a:t>
            </a:r>
            <a:endParaRPr kumimoji="1" lang="en-US" altLang="ja-JP" sz="1200" dirty="0">
              <a:solidFill>
                <a:srgbClr val="CC660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1265B8E-238A-0FCA-DFBB-B26B6F63DDE6}"/>
              </a:ext>
            </a:extLst>
          </p:cNvPr>
          <p:cNvSpPr txBox="1"/>
          <p:nvPr/>
        </p:nvSpPr>
        <p:spPr>
          <a:xfrm>
            <a:off x="3775761" y="3088972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solidFill>
                  <a:srgbClr val="92D05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大きなケーキから誕生児が登場！！</a:t>
            </a:r>
            <a:endParaRPr kumimoji="1" lang="en-US" altLang="ja-JP" sz="1400" b="1" dirty="0">
              <a:solidFill>
                <a:srgbClr val="92D05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ABF9ED6-3125-E0CB-9FB0-9328E1C42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9" y="214912"/>
            <a:ext cx="877824" cy="101566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676EB9A-6C1F-E140-2A9E-AD78FCD3C98E}"/>
              </a:ext>
            </a:extLst>
          </p:cNvPr>
          <p:cNvSpPr txBox="1"/>
          <p:nvPr/>
        </p:nvSpPr>
        <p:spPr>
          <a:xfrm>
            <a:off x="404249" y="473704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4</a:t>
            </a:r>
            <a:r>
              <a:rPr kumimoji="1" lang="ja-JP" altLang="en-US" sz="2400" b="1" dirty="0">
                <a:solidFill>
                  <a:schemeClr val="bg1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月</a:t>
            </a:r>
            <a:endParaRPr kumimoji="1" lang="en-US" altLang="ja-JP" sz="2400" b="1" dirty="0">
              <a:solidFill>
                <a:schemeClr val="bg1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8762BF3-40DC-2F75-A3B3-B2C1890ED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23" y="6537640"/>
            <a:ext cx="720313" cy="526446"/>
          </a:xfrm>
          <a:prstGeom prst="rect">
            <a:avLst/>
          </a:prstGeom>
        </p:spPr>
      </p:pic>
      <p:sp>
        <p:nvSpPr>
          <p:cNvPr id="67" name="四角形: 角を丸くする 66">
            <a:extLst>
              <a:ext uri="{FF2B5EF4-FFF2-40B4-BE49-F238E27FC236}">
                <a16:creationId xmlns:a16="http://schemas.microsoft.com/office/drawing/2014/main" id="{4B6E7929-9DD6-D668-DAA3-18A1B23D8503}"/>
              </a:ext>
            </a:extLst>
          </p:cNvPr>
          <p:cNvSpPr/>
          <p:nvPr/>
        </p:nvSpPr>
        <p:spPr>
          <a:xfrm>
            <a:off x="231016" y="1486947"/>
            <a:ext cx="6425292" cy="241953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AA3A345D-7040-DD71-809F-83E0DB64F6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73" y="1547696"/>
            <a:ext cx="3473035" cy="551956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378628B-10FD-C056-FDC1-79018F4F1DA3}"/>
              </a:ext>
            </a:extLst>
          </p:cNvPr>
          <p:cNvSpPr txBox="1"/>
          <p:nvPr/>
        </p:nvSpPr>
        <p:spPr>
          <a:xfrm>
            <a:off x="692696" y="3618380"/>
            <a:ext cx="5760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rgbClr val="00B05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名前・年齢・好きな食べ物や遊びなどインタビューに上手に答えていましたよ！</a:t>
            </a:r>
            <a:endParaRPr lang="en-US" altLang="ja-JP" sz="1200" dirty="0">
              <a:solidFill>
                <a:srgbClr val="00B05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60DA63A-F144-D9D2-2398-3CBF16A5BF0A}"/>
              </a:ext>
            </a:extLst>
          </p:cNvPr>
          <p:cNvSpPr txBox="1"/>
          <p:nvPr/>
        </p:nvSpPr>
        <p:spPr>
          <a:xfrm>
            <a:off x="893453" y="3932698"/>
            <a:ext cx="40236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rgbClr val="FF505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　　　　　　　＊得意なこと</a:t>
            </a:r>
            <a:r>
              <a:rPr kumimoji="1" lang="ja-JP" altLang="en-US" sz="1400" b="1" dirty="0">
                <a:solidFill>
                  <a:srgbClr val="FF505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発表＊　</a:t>
            </a:r>
            <a:endParaRPr kumimoji="1" lang="en-US" altLang="ja-JP" sz="1400" b="1" dirty="0">
              <a:solidFill>
                <a:srgbClr val="FF505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  <a:p>
            <a:r>
              <a:rPr kumimoji="1" lang="ja-JP" altLang="en-US" sz="1100" b="1" dirty="0">
                <a:solidFill>
                  <a:srgbClr val="FF505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ハイハイ・巧技台ジャンプ</a:t>
            </a:r>
            <a:r>
              <a:rPr lang="ja-JP" altLang="en-US" sz="1100" b="1" dirty="0">
                <a:solidFill>
                  <a:srgbClr val="FF505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・</a:t>
            </a:r>
            <a:r>
              <a:rPr kumimoji="1" lang="ja-JP" altLang="en-US" sz="1100" b="1" dirty="0">
                <a:solidFill>
                  <a:srgbClr val="FF505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縄跳び自慢がそろいました！　</a:t>
            </a:r>
            <a:endParaRPr kumimoji="1" lang="en-US" altLang="ja-JP" sz="1100" b="1" dirty="0">
              <a:solidFill>
                <a:srgbClr val="FF505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2554C64-2B14-833B-44F1-16C280088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2" y="7199074"/>
            <a:ext cx="3955409" cy="336302"/>
          </a:xfrm>
          <a:prstGeom prst="rect">
            <a:avLst/>
          </a:prstGeom>
        </p:spPr>
      </p:pic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01D33126-0844-ACA9-E945-B5BE4F227930}"/>
              </a:ext>
            </a:extLst>
          </p:cNvPr>
          <p:cNvSpPr/>
          <p:nvPr/>
        </p:nvSpPr>
        <p:spPr>
          <a:xfrm rot="21105264">
            <a:off x="5927857" y="6657990"/>
            <a:ext cx="186861" cy="118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AFD72503-6F49-8AC3-0012-F3242FE9F695}"/>
              </a:ext>
            </a:extLst>
          </p:cNvPr>
          <p:cNvSpPr/>
          <p:nvPr/>
        </p:nvSpPr>
        <p:spPr>
          <a:xfrm>
            <a:off x="3139395" y="8887613"/>
            <a:ext cx="145590" cy="9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508BCA15-67BE-0664-7AF0-6EB494A7A98C}"/>
              </a:ext>
            </a:extLst>
          </p:cNvPr>
          <p:cNvSpPr/>
          <p:nvPr/>
        </p:nvSpPr>
        <p:spPr>
          <a:xfrm>
            <a:off x="2016927" y="8936530"/>
            <a:ext cx="145590" cy="9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9B56E134-8DC2-CA1A-F819-71310BC5DCB4}"/>
              </a:ext>
            </a:extLst>
          </p:cNvPr>
          <p:cNvSpPr/>
          <p:nvPr/>
        </p:nvSpPr>
        <p:spPr>
          <a:xfrm rot="379386">
            <a:off x="1408344" y="8567180"/>
            <a:ext cx="145590" cy="9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2" y="7568579"/>
            <a:ext cx="2928436" cy="2196327"/>
          </a:xfrm>
          <a:prstGeom prst="rect">
            <a:avLst/>
          </a:prstGeom>
        </p:spPr>
      </p:pic>
      <p:sp>
        <p:nvSpPr>
          <p:cNvPr id="37" name="楕円 36">
            <a:extLst>
              <a:ext uri="{FF2B5EF4-FFF2-40B4-BE49-F238E27FC236}">
                <a16:creationId xmlns:a16="http://schemas.microsoft.com/office/drawing/2014/main" id="{6DE1FF8E-EA84-119F-9F9B-F8F2D9F6B487}"/>
              </a:ext>
            </a:extLst>
          </p:cNvPr>
          <p:cNvSpPr/>
          <p:nvPr/>
        </p:nvSpPr>
        <p:spPr>
          <a:xfrm rot="20515364">
            <a:off x="51911" y="7267439"/>
            <a:ext cx="1152128" cy="60227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37964D4-75E0-6597-9D48-8BD759BB52B6}"/>
              </a:ext>
            </a:extLst>
          </p:cNvPr>
          <p:cNvSpPr txBox="1"/>
          <p:nvPr/>
        </p:nvSpPr>
        <p:spPr>
          <a:xfrm rot="20279251">
            <a:off x="76646" y="741011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>
                <a:solidFill>
                  <a:srgbClr val="00B0F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４月生まれ</a:t>
            </a:r>
            <a:endParaRPr lang="en-US" altLang="ja-JP" sz="1400" b="1" dirty="0">
              <a:solidFill>
                <a:srgbClr val="00B0F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9" y="4438012"/>
            <a:ext cx="1897991" cy="142349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04" t="17801" r="13251" b="12537"/>
          <a:stretch/>
        </p:blipFill>
        <p:spPr>
          <a:xfrm>
            <a:off x="547729" y="1605359"/>
            <a:ext cx="1086078" cy="200191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3600" r="11801" b="21891"/>
          <a:stretch/>
        </p:blipFill>
        <p:spPr>
          <a:xfrm>
            <a:off x="3742778" y="2209416"/>
            <a:ext cx="1368683" cy="143948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19201" r="63650" b="8270"/>
          <a:stretch/>
        </p:blipFill>
        <p:spPr>
          <a:xfrm>
            <a:off x="5270740" y="1547697"/>
            <a:ext cx="966571" cy="20864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0" t="27600" r="11150" b="13600"/>
          <a:stretch/>
        </p:blipFill>
        <p:spPr>
          <a:xfrm>
            <a:off x="2106576" y="2171424"/>
            <a:ext cx="1299862" cy="151650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12201" r="38450" b="24800"/>
          <a:stretch/>
        </p:blipFill>
        <p:spPr>
          <a:xfrm>
            <a:off x="4887837" y="4951503"/>
            <a:ext cx="1455030" cy="242505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0" b="19101"/>
          <a:stretch/>
        </p:blipFill>
        <p:spPr>
          <a:xfrm rot="5400000">
            <a:off x="1903835" y="4828208"/>
            <a:ext cx="1838934" cy="129097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5350" r="11327" b="35300"/>
          <a:stretch/>
        </p:blipFill>
        <p:spPr>
          <a:xfrm rot="5400000" flipV="1">
            <a:off x="3112732" y="5238640"/>
            <a:ext cx="2165755" cy="1182101"/>
          </a:xfrm>
          <a:prstGeom prst="rect">
            <a:avLst/>
          </a:prstGeom>
        </p:spPr>
      </p:pic>
      <p:sp>
        <p:nvSpPr>
          <p:cNvPr id="18" name="円形吹き出し 17"/>
          <p:cNvSpPr/>
          <p:nvPr/>
        </p:nvSpPr>
        <p:spPr>
          <a:xfrm>
            <a:off x="96958" y="5907352"/>
            <a:ext cx="1934595" cy="768033"/>
          </a:xfrm>
          <a:prstGeom prst="wedgeEllipseCallout">
            <a:avLst>
              <a:gd name="adj1" fmla="val -13111"/>
              <a:gd name="adj2" fmla="val -106402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1050" dirty="0">
                <a:latin typeface="+mn-ea"/>
              </a:rPr>
              <a:t>お兄ちゃんまで</a:t>
            </a:r>
            <a:endParaRPr kumimoji="1" lang="en-US" altLang="ja-JP" sz="105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dirty="0">
                <a:latin typeface="+mn-ea"/>
              </a:rPr>
              <a:t>おいで！おいで～！</a:t>
            </a:r>
            <a:endParaRPr kumimoji="1" lang="ja-JP" altLang="en-US" sz="1050" dirty="0">
              <a:latin typeface="+mn-ea"/>
            </a:endParaRPr>
          </a:p>
        </p:txBody>
      </p:sp>
      <p:sp>
        <p:nvSpPr>
          <p:cNvPr id="51" name="円形吹き出し 50"/>
          <p:cNvSpPr/>
          <p:nvPr/>
        </p:nvSpPr>
        <p:spPr>
          <a:xfrm>
            <a:off x="2335230" y="6269295"/>
            <a:ext cx="1659430" cy="768033"/>
          </a:xfrm>
          <a:prstGeom prst="wedgeEllipseCallout">
            <a:avLst>
              <a:gd name="adj1" fmla="val 15708"/>
              <a:gd name="adj2" fmla="val -4687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1050" dirty="0">
                <a:latin typeface="+mn-ea"/>
              </a:rPr>
              <a:t>ジャンプした後は</a:t>
            </a:r>
            <a:endParaRPr kumimoji="1" lang="en-US" altLang="ja-JP" sz="105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050" dirty="0">
                <a:latin typeface="+mn-ea"/>
              </a:rPr>
              <a:t>得意のポーズ！</a:t>
            </a:r>
            <a:endParaRPr kumimoji="1" lang="en-US" altLang="ja-JP" sz="1050" dirty="0">
              <a:latin typeface="+mn-ea"/>
            </a:endParaRPr>
          </a:p>
        </p:txBody>
      </p:sp>
      <p:sp>
        <p:nvSpPr>
          <p:cNvPr id="52" name="円形吹き出し 51"/>
          <p:cNvSpPr/>
          <p:nvPr/>
        </p:nvSpPr>
        <p:spPr>
          <a:xfrm>
            <a:off x="4563019" y="4129720"/>
            <a:ext cx="2075257" cy="768033"/>
          </a:xfrm>
          <a:prstGeom prst="wedgeEllipseCallout">
            <a:avLst>
              <a:gd name="adj1" fmla="val -4799"/>
              <a:gd name="adj2" fmla="val 82933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latin typeface="+mn-ea"/>
              </a:rPr>
              <a:t>縄跳び連続チャレンジ</a:t>
            </a:r>
            <a:endParaRPr lang="en-US" altLang="ja-JP" sz="105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050" dirty="0">
                <a:latin typeface="+mn-ea"/>
              </a:rPr>
              <a:t>30</a:t>
            </a:r>
            <a:r>
              <a:rPr kumimoji="1" lang="ja-JP" altLang="en-US" sz="1050" dirty="0">
                <a:latin typeface="+mn-ea"/>
              </a:rPr>
              <a:t>回跳んだよ！</a:t>
            </a:r>
            <a:endParaRPr kumimoji="1" lang="en-US" altLang="ja-JP" sz="1050" dirty="0">
              <a:latin typeface="+mn-ea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7" t="27815" r="24391" b="11661"/>
          <a:stretch/>
        </p:blipFill>
        <p:spPr>
          <a:xfrm>
            <a:off x="3628810" y="7568579"/>
            <a:ext cx="1384366" cy="110749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2" t="12616" r="44274" b="42275"/>
          <a:stretch/>
        </p:blipFill>
        <p:spPr>
          <a:xfrm>
            <a:off x="4442472" y="8709273"/>
            <a:ext cx="1194812" cy="114887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0" t="9400" r="33201" b="52800"/>
          <a:stretch/>
        </p:blipFill>
        <p:spPr>
          <a:xfrm>
            <a:off x="3558714" y="8728709"/>
            <a:ext cx="826056" cy="106207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19694" r="35300" b="37799"/>
          <a:stretch/>
        </p:blipFill>
        <p:spPr>
          <a:xfrm>
            <a:off x="5133260" y="7584373"/>
            <a:ext cx="1249427" cy="1083870"/>
          </a:xfrm>
          <a:prstGeom prst="rect">
            <a:avLst/>
          </a:prstGeom>
        </p:spPr>
      </p:pic>
      <p:sp>
        <p:nvSpPr>
          <p:cNvPr id="23" name="円形吹き出し 22"/>
          <p:cNvSpPr/>
          <p:nvPr/>
        </p:nvSpPr>
        <p:spPr>
          <a:xfrm rot="1057779">
            <a:off x="5309039" y="9002854"/>
            <a:ext cx="1446951" cy="513781"/>
          </a:xfrm>
          <a:prstGeom prst="wedgeEllipseCallout">
            <a:avLst>
              <a:gd name="adj1" fmla="val -19444"/>
              <a:gd name="adj2" fmla="val 4177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/>
              <a:t>楽しい</a:t>
            </a:r>
            <a:r>
              <a:rPr kumimoji="1" lang="en-US" altLang="ja-JP" sz="900" dirty="0"/>
              <a:t>1</a:t>
            </a:r>
            <a:r>
              <a:rPr kumimoji="1" lang="ja-JP" altLang="en-US" sz="900" dirty="0"/>
              <a:t>年になりますように☆彡</a:t>
            </a:r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3D3112EB-5D8A-9D8D-CB79-B254E766A0AC}"/>
              </a:ext>
            </a:extLst>
          </p:cNvPr>
          <p:cNvSpPr/>
          <p:nvPr/>
        </p:nvSpPr>
        <p:spPr>
          <a:xfrm>
            <a:off x="86499" y="6764652"/>
            <a:ext cx="1563317" cy="401219"/>
          </a:xfrm>
          <a:prstGeom prst="wedgeRoundRectCallout">
            <a:avLst>
              <a:gd name="adj1" fmla="val 47744"/>
              <a:gd name="adj2" fmla="val 914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/>
              <a:t>おたんじょうび</a:t>
            </a:r>
            <a:endParaRPr kumimoji="1" lang="en-US" altLang="ja-JP" sz="900" dirty="0"/>
          </a:p>
          <a:p>
            <a:pPr algn="ctr"/>
            <a:r>
              <a:rPr lang="ja-JP" altLang="en-US" sz="900" dirty="0"/>
              <a:t>おめでとうございます</a:t>
            </a:r>
            <a:endParaRPr kumimoji="1" lang="ja-JP" altLang="en-US" sz="9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10445" y="8752394"/>
            <a:ext cx="171802" cy="89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228644" y="9069231"/>
            <a:ext cx="192244" cy="602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653136" y="7909515"/>
            <a:ext cx="171802" cy="89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851010" y="9283711"/>
            <a:ext cx="171802" cy="89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732273" y="9188300"/>
            <a:ext cx="171802" cy="89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290007" y="8896409"/>
            <a:ext cx="171802" cy="89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544D0A2-D8E4-8539-847F-A479D842B4BB}"/>
              </a:ext>
            </a:extLst>
          </p:cNvPr>
          <p:cNvSpPr txBox="1"/>
          <p:nvPr/>
        </p:nvSpPr>
        <p:spPr>
          <a:xfrm>
            <a:off x="1241285" y="8698510"/>
            <a:ext cx="113393" cy="45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30D7859-494E-440C-B416-44E339BE10C1}"/>
              </a:ext>
            </a:extLst>
          </p:cNvPr>
          <p:cNvSpPr txBox="1"/>
          <p:nvPr/>
        </p:nvSpPr>
        <p:spPr>
          <a:xfrm>
            <a:off x="1797874" y="8873549"/>
            <a:ext cx="106201" cy="45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917B469-7AB5-142F-D4EE-F087B17EA519}"/>
              </a:ext>
            </a:extLst>
          </p:cNvPr>
          <p:cNvSpPr txBox="1"/>
          <p:nvPr/>
        </p:nvSpPr>
        <p:spPr>
          <a:xfrm>
            <a:off x="2303304" y="8781535"/>
            <a:ext cx="158030" cy="45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5466EC-5147-2E34-C2B3-6EEAF10A33F8}"/>
              </a:ext>
            </a:extLst>
          </p:cNvPr>
          <p:cNvSpPr txBox="1"/>
          <p:nvPr/>
        </p:nvSpPr>
        <p:spPr>
          <a:xfrm>
            <a:off x="4962571" y="8919268"/>
            <a:ext cx="202300" cy="57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FADA7E4-8CFA-3C7F-532A-3F3A768CD8B2}"/>
              </a:ext>
            </a:extLst>
          </p:cNvPr>
          <p:cNvSpPr txBox="1"/>
          <p:nvPr/>
        </p:nvSpPr>
        <p:spPr>
          <a:xfrm>
            <a:off x="5373216" y="7689304"/>
            <a:ext cx="152286" cy="45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E501F40-3BFA-B371-5FA3-676BF1968CFD}"/>
              </a:ext>
            </a:extLst>
          </p:cNvPr>
          <p:cNvSpPr txBox="1"/>
          <p:nvPr/>
        </p:nvSpPr>
        <p:spPr>
          <a:xfrm>
            <a:off x="3811426" y="9372749"/>
            <a:ext cx="202300" cy="57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BC423AA-F408-C9D9-2275-40998E186579}"/>
              </a:ext>
            </a:extLst>
          </p:cNvPr>
          <p:cNvSpPr txBox="1"/>
          <p:nvPr/>
        </p:nvSpPr>
        <p:spPr>
          <a:xfrm>
            <a:off x="5975645" y="8241550"/>
            <a:ext cx="171802" cy="89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C5C7B20-528E-92C4-CA1E-8476F4379171}"/>
              </a:ext>
            </a:extLst>
          </p:cNvPr>
          <p:cNvSpPr txBox="1"/>
          <p:nvPr/>
        </p:nvSpPr>
        <p:spPr>
          <a:xfrm>
            <a:off x="4600267" y="7915136"/>
            <a:ext cx="171802" cy="89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1519010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113</Words>
  <Application>Microsoft Office PowerPoint</Application>
  <PresentationFormat>A4 210 x 297 mm</PresentationFormat>
  <Paragraphs>22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HG丸ｺﾞｼｯｸM-PRO</vt:lpstr>
      <vt:lpstr>Arial</vt:lpstr>
      <vt:lpstr>Calibri</vt:lpstr>
      <vt:lpstr>Office ​​テーマ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Mikako</dc:creator>
  <cp:lastModifiedBy>Kei Tamura</cp:lastModifiedBy>
  <cp:revision>54</cp:revision>
  <cp:lastPrinted>2024-05-07T01:48:03Z</cp:lastPrinted>
  <dcterms:created xsi:type="dcterms:W3CDTF">2018-05-27T04:51:24Z</dcterms:created>
  <dcterms:modified xsi:type="dcterms:W3CDTF">2024-05-07T02:38:46Z</dcterms:modified>
</cp:coreProperties>
</file>